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2" r:id="rId3"/>
    <p:sldId id="293" r:id="rId4"/>
    <p:sldId id="295" r:id="rId5"/>
    <p:sldId id="294" r:id="rId6"/>
    <p:sldId id="296" r:id="rId7"/>
    <p:sldId id="297" r:id="rId8"/>
    <p:sldId id="298" r:id="rId9"/>
    <p:sldId id="299" r:id="rId10"/>
    <p:sldId id="300" r:id="rId11"/>
    <p:sldId id="301" r:id="rId12"/>
    <p:sldId id="302" r:id="rId13"/>
    <p:sldId id="304" r:id="rId14"/>
    <p:sldId id="303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21" r:id="rId32"/>
    <p:sldId id="322" r:id="rId33"/>
    <p:sldId id="323" r:id="rId34"/>
    <p:sldId id="324" r:id="rId35"/>
    <p:sldId id="32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FF31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05" autoAdjust="0"/>
    <p:restoredTop sz="94660"/>
  </p:normalViewPr>
  <p:slideViewPr>
    <p:cSldViewPr snapToGrid="0">
      <p:cViewPr varScale="1">
        <p:scale>
          <a:sx n="81" d="100"/>
          <a:sy n="81" d="100"/>
        </p:scale>
        <p:origin x="60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A37B-AAD5-48C4-A4BC-7A5367E2E062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1DEF6-032C-4121-93ED-15CD5B5DB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626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A37B-AAD5-48C4-A4BC-7A5367E2E062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1DEF6-032C-4121-93ED-15CD5B5DB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733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A37B-AAD5-48C4-A4BC-7A5367E2E062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1DEF6-032C-4121-93ED-15CD5B5DB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97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A37B-AAD5-48C4-A4BC-7A5367E2E062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1DEF6-032C-4121-93ED-15CD5B5DB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108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A37B-AAD5-48C4-A4BC-7A5367E2E062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1DEF6-032C-4121-93ED-15CD5B5DB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958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A37B-AAD5-48C4-A4BC-7A5367E2E062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1DEF6-032C-4121-93ED-15CD5B5DB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370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A37B-AAD5-48C4-A4BC-7A5367E2E062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1DEF6-032C-4121-93ED-15CD5B5DB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884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A37B-AAD5-48C4-A4BC-7A5367E2E062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1DEF6-032C-4121-93ED-15CD5B5DB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778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A37B-AAD5-48C4-A4BC-7A5367E2E062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1DEF6-032C-4121-93ED-15CD5B5DB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889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A37B-AAD5-48C4-A4BC-7A5367E2E062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1DEF6-032C-4121-93ED-15CD5B5DB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6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EA37B-AAD5-48C4-A4BC-7A5367E2E062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11DEF6-032C-4121-93ED-15CD5B5DB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96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7EA37B-AAD5-48C4-A4BC-7A5367E2E062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11DEF6-032C-4121-93ED-15CD5B5DB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528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13" Type="http://schemas.openxmlformats.org/officeDocument/2006/relationships/image" Target="../media/image60.png"/><Relationship Id="rId3" Type="http://schemas.openxmlformats.org/officeDocument/2006/relationships/image" Target="../media/image51.jpg"/><Relationship Id="rId7" Type="http://schemas.openxmlformats.org/officeDocument/2006/relationships/image" Target="../media/image55.png"/><Relationship Id="rId12" Type="http://schemas.openxmlformats.org/officeDocument/2006/relationships/image" Target="../media/image59.jp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53.jpg"/><Relationship Id="rId10" Type="http://schemas.openxmlformats.org/officeDocument/2006/relationships/image" Target="../media/image5.jpeg"/><Relationship Id="rId4" Type="http://schemas.openxmlformats.org/officeDocument/2006/relationships/image" Target="../media/image52.jpeg"/><Relationship Id="rId9" Type="http://schemas.openxmlformats.org/officeDocument/2006/relationships/image" Target="../media/image57.jpeg"/><Relationship Id="rId14" Type="http://schemas.openxmlformats.org/officeDocument/2006/relationships/image" Target="../media/image6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63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image" Target="../media/image65.jpg"/><Relationship Id="rId7" Type="http://schemas.openxmlformats.org/officeDocument/2006/relationships/image" Target="../media/image69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g"/><Relationship Id="rId11" Type="http://schemas.openxmlformats.org/officeDocument/2006/relationships/image" Target="../media/image73.jpeg"/><Relationship Id="rId5" Type="http://schemas.openxmlformats.org/officeDocument/2006/relationships/image" Target="../media/image67.jpg"/><Relationship Id="rId10" Type="http://schemas.openxmlformats.org/officeDocument/2006/relationships/image" Target="../media/image72.jpeg"/><Relationship Id="rId4" Type="http://schemas.openxmlformats.org/officeDocument/2006/relationships/image" Target="../media/image66.jpg"/><Relationship Id="rId9" Type="http://schemas.openxmlformats.org/officeDocument/2006/relationships/image" Target="../media/image7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2.jpeg"/><Relationship Id="rId4" Type="http://schemas.openxmlformats.org/officeDocument/2006/relationships/image" Target="../media/image7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jpg"/><Relationship Id="rId4" Type="http://schemas.openxmlformats.org/officeDocument/2006/relationships/image" Target="../media/image7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3" Type="http://schemas.openxmlformats.org/officeDocument/2006/relationships/image" Target="../media/image5.jpeg"/><Relationship Id="rId21" Type="http://schemas.openxmlformats.org/officeDocument/2006/relationships/image" Target="../media/image98.jpg"/><Relationship Id="rId7" Type="http://schemas.openxmlformats.org/officeDocument/2006/relationships/image" Target="../media/image85.jpg"/><Relationship Id="rId12" Type="http://schemas.openxmlformats.org/officeDocument/2006/relationships/image" Target="../media/image90.jpg"/><Relationship Id="rId17" Type="http://schemas.openxmlformats.org/officeDocument/2006/relationships/image" Target="../media/image95.jpeg"/><Relationship Id="rId2" Type="http://schemas.openxmlformats.org/officeDocument/2006/relationships/image" Target="../media/image81.jpg"/><Relationship Id="rId16" Type="http://schemas.openxmlformats.org/officeDocument/2006/relationships/image" Target="../media/image94.jpe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eg"/><Relationship Id="rId11" Type="http://schemas.openxmlformats.org/officeDocument/2006/relationships/image" Target="../media/image89.png"/><Relationship Id="rId5" Type="http://schemas.openxmlformats.org/officeDocument/2006/relationships/image" Target="../media/image83.jp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19" Type="http://schemas.openxmlformats.org/officeDocument/2006/relationships/image" Target="../media/image2.png"/><Relationship Id="rId4" Type="http://schemas.openxmlformats.org/officeDocument/2006/relationships/image" Target="../media/image82.jpg"/><Relationship Id="rId9" Type="http://schemas.openxmlformats.org/officeDocument/2006/relationships/image" Target="../media/image87.jpg"/><Relationship Id="rId14" Type="http://schemas.openxmlformats.org/officeDocument/2006/relationships/image" Target="../media/image92.jpg"/><Relationship Id="rId22" Type="http://schemas.openxmlformats.org/officeDocument/2006/relationships/image" Target="../media/image9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96.png"/><Relationship Id="rId3" Type="http://schemas.openxmlformats.org/officeDocument/2006/relationships/image" Target="../media/image83.jpg"/><Relationship Id="rId7" Type="http://schemas.openxmlformats.org/officeDocument/2006/relationships/image" Target="../media/image81.jpg"/><Relationship Id="rId12" Type="http://schemas.openxmlformats.org/officeDocument/2006/relationships/image" Target="../media/image97.pn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102.jpg"/><Relationship Id="rId5" Type="http://schemas.openxmlformats.org/officeDocument/2006/relationships/image" Target="../media/image86.png"/><Relationship Id="rId10" Type="http://schemas.openxmlformats.org/officeDocument/2006/relationships/image" Target="../media/image101.jpeg"/><Relationship Id="rId4" Type="http://schemas.openxmlformats.org/officeDocument/2006/relationships/image" Target="../media/image84.jpeg"/><Relationship Id="rId9" Type="http://schemas.openxmlformats.org/officeDocument/2006/relationships/image" Target="../media/image94.jpeg"/><Relationship Id="rId1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jpeg"/><Relationship Id="rId4" Type="http://schemas.openxmlformats.org/officeDocument/2006/relationships/image" Target="../media/image107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jpg"/><Relationship Id="rId3" Type="http://schemas.openxmlformats.org/officeDocument/2006/relationships/image" Target="../media/image106.jpeg"/><Relationship Id="rId7" Type="http://schemas.openxmlformats.org/officeDocument/2006/relationships/image" Target="../media/image110.jp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jpg"/><Relationship Id="rId5" Type="http://schemas.openxmlformats.org/officeDocument/2006/relationships/image" Target="../media/image108.jpeg"/><Relationship Id="rId4" Type="http://schemas.openxmlformats.org/officeDocument/2006/relationships/image" Target="../media/image10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.gif"/><Relationship Id="rId4" Type="http://schemas.openxmlformats.org/officeDocument/2006/relationships/image" Target="../media/image11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19.jp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5.gi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jpg"/><Relationship Id="rId3" Type="http://schemas.openxmlformats.org/officeDocument/2006/relationships/image" Target="../media/image116.png"/><Relationship Id="rId7" Type="http://schemas.openxmlformats.org/officeDocument/2006/relationships/image" Target="../media/image119.jp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10" Type="http://schemas.openxmlformats.org/officeDocument/2006/relationships/image" Target="../media/image122.jpg"/><Relationship Id="rId4" Type="http://schemas.openxmlformats.org/officeDocument/2006/relationships/image" Target="../media/image115.gif"/><Relationship Id="rId9" Type="http://schemas.openxmlformats.org/officeDocument/2006/relationships/image" Target="../media/image12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13" Type="http://schemas.openxmlformats.org/officeDocument/2006/relationships/image" Target="../media/image128.jpeg"/><Relationship Id="rId3" Type="http://schemas.openxmlformats.org/officeDocument/2006/relationships/image" Target="../media/image109.jpg"/><Relationship Id="rId7" Type="http://schemas.openxmlformats.org/officeDocument/2006/relationships/image" Target="../media/image122.jpg"/><Relationship Id="rId12" Type="http://schemas.openxmlformats.org/officeDocument/2006/relationships/image" Target="../media/image127.jp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jpeg"/><Relationship Id="rId11" Type="http://schemas.openxmlformats.org/officeDocument/2006/relationships/image" Target="../media/image126.jpeg"/><Relationship Id="rId5" Type="http://schemas.openxmlformats.org/officeDocument/2006/relationships/image" Target="../media/image118.png"/><Relationship Id="rId10" Type="http://schemas.openxmlformats.org/officeDocument/2006/relationships/image" Target="../media/image125.jpeg"/><Relationship Id="rId4" Type="http://schemas.openxmlformats.org/officeDocument/2006/relationships/image" Target="../media/image120.jpg"/><Relationship Id="rId9" Type="http://schemas.openxmlformats.org/officeDocument/2006/relationships/image" Target="../media/image12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jpeg"/><Relationship Id="rId18" Type="http://schemas.openxmlformats.org/officeDocument/2006/relationships/image" Target="../media/image143.jpeg"/><Relationship Id="rId3" Type="http://schemas.openxmlformats.org/officeDocument/2006/relationships/image" Target="../media/image12.png"/><Relationship Id="rId7" Type="http://schemas.openxmlformats.org/officeDocument/2006/relationships/image" Target="../media/image132.png"/><Relationship Id="rId12" Type="http://schemas.openxmlformats.org/officeDocument/2006/relationships/image" Target="../media/image137.jpeg"/><Relationship Id="rId17" Type="http://schemas.openxmlformats.org/officeDocument/2006/relationships/image" Target="../media/image142.jpeg"/><Relationship Id="rId2" Type="http://schemas.openxmlformats.org/officeDocument/2006/relationships/image" Target="../media/image62.png"/><Relationship Id="rId16" Type="http://schemas.openxmlformats.org/officeDocument/2006/relationships/image" Target="../media/image141.jpg"/><Relationship Id="rId20" Type="http://schemas.openxmlformats.org/officeDocument/2006/relationships/image" Target="../media/image1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gif"/><Relationship Id="rId11" Type="http://schemas.openxmlformats.org/officeDocument/2006/relationships/image" Target="../media/image136.jpg"/><Relationship Id="rId5" Type="http://schemas.openxmlformats.org/officeDocument/2006/relationships/image" Target="../media/image130.jpeg"/><Relationship Id="rId15" Type="http://schemas.openxmlformats.org/officeDocument/2006/relationships/image" Target="../media/image140.jpeg"/><Relationship Id="rId10" Type="http://schemas.openxmlformats.org/officeDocument/2006/relationships/image" Target="../media/image135.jpeg"/><Relationship Id="rId19" Type="http://schemas.openxmlformats.org/officeDocument/2006/relationships/image" Target="../media/image144.png"/><Relationship Id="rId4" Type="http://schemas.openxmlformats.org/officeDocument/2006/relationships/image" Target="../media/image129.jpeg"/><Relationship Id="rId9" Type="http://schemas.openxmlformats.org/officeDocument/2006/relationships/image" Target="../media/image134.jpeg"/><Relationship Id="rId14" Type="http://schemas.openxmlformats.org/officeDocument/2006/relationships/image" Target="../media/image1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8.jpeg"/><Relationship Id="rId7" Type="http://schemas.openxmlformats.org/officeDocument/2006/relationships/image" Target="../media/image92.jp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jpeg"/><Relationship Id="rId5" Type="http://schemas.openxmlformats.org/officeDocument/2006/relationships/image" Target="../media/image149.gif"/><Relationship Id="rId4" Type="http://schemas.openxmlformats.org/officeDocument/2006/relationships/image" Target="../media/image141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3.png"/><Relationship Id="rId7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11" Type="http://schemas.openxmlformats.org/officeDocument/2006/relationships/image" Target="../media/image23.png"/><Relationship Id="rId5" Type="http://schemas.openxmlformats.org/officeDocument/2006/relationships/image" Target="../media/image17.jpeg"/><Relationship Id="rId10" Type="http://schemas.openxmlformats.org/officeDocument/2006/relationships/image" Target="../media/image4.png"/><Relationship Id="rId4" Type="http://schemas.openxmlformats.org/officeDocument/2006/relationships/image" Target="../media/image14.png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19.jpg"/><Relationship Id="rId7" Type="http://schemas.openxmlformats.org/officeDocument/2006/relationships/image" Target="../media/image27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5.jpg"/><Relationship Id="rId4" Type="http://schemas.openxmlformats.org/officeDocument/2006/relationships/image" Target="../media/image20.jpg"/><Relationship Id="rId9" Type="http://schemas.openxmlformats.org/officeDocument/2006/relationships/image" Target="../media/image2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33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586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58644"/>
            <a:ext cx="12192000" cy="24532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959005" y="1103972"/>
            <a:ext cx="33454" cy="575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76350" y="1238808"/>
            <a:ext cx="2935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June 9th, 2023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017" y="1292419"/>
            <a:ext cx="578474" cy="60390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515147" y="1089476"/>
            <a:ext cx="1626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ATOMIC CLOCK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112" y="3315283"/>
            <a:ext cx="1619905" cy="17151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4617" y="3315283"/>
            <a:ext cx="1762125" cy="139065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7945752" y="3315283"/>
            <a:ext cx="1454346" cy="13906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800" y="1813121"/>
            <a:ext cx="1238250" cy="12382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7791450" y="1896320"/>
            <a:ext cx="1608648" cy="10183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134617" y="2914650"/>
            <a:ext cx="1762125" cy="2381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690064" y="3315283"/>
            <a:ext cx="1521705" cy="1923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455721" y="1161029"/>
            <a:ext cx="50529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WWII.CONSTITUION.UNITED STATES</a:t>
            </a:r>
            <a:br>
              <a:rPr lang="en-US" dirty="0" smtClean="0"/>
            </a:br>
            <a:r>
              <a:rPr lang="en-US" dirty="0" smtClean="0"/>
              <a:t>WWII.CONSTITON.FEDERAL REPUBLIC OF GERMANY</a:t>
            </a:r>
          </a:p>
          <a:p>
            <a:r>
              <a:rPr lang="en-US" dirty="0" smtClean="0"/>
              <a:t>KARLSRUHE CONSTUTAHL COURT</a:t>
            </a:r>
          </a:p>
          <a:p>
            <a:r>
              <a:rPr lang="en-US" dirty="0" smtClean="0"/>
              <a:t>PROF DR BEHR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163769" y="609549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strike="sngStrike" dirty="0"/>
              <a:t>- </a:t>
            </a:r>
            <a:r>
              <a:rPr lang="en-US" sz="800" strike="sngStrike" dirty="0" err="1"/>
              <a:t>diareia</a:t>
            </a:r>
            <a:r>
              <a:rPr lang="en-US" sz="800" strike="sngStrike" dirty="0"/>
              <a:t> HOMCEI:NANA</a:t>
            </a:r>
          </a:p>
          <a:p>
            <a:r>
              <a:rPr lang="en-US" sz="800" strike="sngStrike" dirty="0"/>
              <a:t>- Foster City dog fecal silver hair (old)</a:t>
            </a:r>
          </a:p>
          <a:p>
            <a:r>
              <a:rPr lang="en-US" sz="800" strike="sngStrike" dirty="0"/>
              <a:t>- </a:t>
            </a:r>
            <a:r>
              <a:rPr lang="en-US" sz="800" strike="sngStrike" dirty="0" err="1"/>
              <a:t>Peptobismol</a:t>
            </a:r>
            <a:r>
              <a:rPr lang="en-US" sz="800" strike="sngStrike" dirty="0"/>
              <a:t> Moody Financial</a:t>
            </a:r>
          </a:p>
          <a:p>
            <a:r>
              <a:rPr lang="en-US" sz="800" strike="sngStrike" dirty="0"/>
              <a:t>- </a:t>
            </a:r>
            <a:r>
              <a:rPr lang="en-US" sz="800" strike="sngStrike" dirty="0" err="1"/>
              <a:t>pigglywiggy.client.touch.accnetuer.apple.damiler.ibm.roth</a:t>
            </a:r>
            <a:r>
              <a:rPr lang="en-US" sz="800" strike="sngStrike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sz="800" strike="sngStrike" dirty="0" smtClean="0"/>
              <a:t>Film </a:t>
            </a:r>
            <a:r>
              <a:rPr lang="en-US" sz="800" strike="sngStrike" dirty="0"/>
              <a:t>Pictures </a:t>
            </a:r>
            <a:r>
              <a:rPr lang="en-US" sz="800" strike="sngStrike" dirty="0" smtClean="0"/>
              <a:t>Soccer</a:t>
            </a:r>
          </a:p>
          <a:p>
            <a:pPr marL="171450" indent="-171450">
              <a:buFontTx/>
              <a:buChar char="-"/>
            </a:pPr>
            <a:r>
              <a:rPr lang="en-US" sz="800" strike="sngStrike" dirty="0" smtClean="0"/>
              <a:t>Old people fecal  </a:t>
            </a:r>
            <a:r>
              <a:rPr lang="en-US" sz="800" strike="sngStrike" dirty="0" err="1" smtClean="0"/>
              <a:t>nonPoliceChurLogial</a:t>
            </a:r>
            <a:endParaRPr lang="en-US" sz="800" strike="sngStrike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931" y="1916131"/>
            <a:ext cx="1809712" cy="130073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971" y="1858262"/>
            <a:ext cx="468696" cy="468696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V="1">
            <a:off x="9292050" y="1761193"/>
            <a:ext cx="2499900" cy="1455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053800" y="3081406"/>
            <a:ext cx="523973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VP GERMANY LW PROFESSOR</a:t>
            </a:r>
          </a:p>
          <a:p>
            <a:r>
              <a:rPr lang="en-US" dirty="0" smtClean="0"/>
              <a:t>	DEA.NAMECHANGE</a:t>
            </a:r>
          </a:p>
          <a:p>
            <a:r>
              <a:rPr lang="en-US" dirty="0"/>
              <a:t>	</a:t>
            </a:r>
            <a:r>
              <a:rPr lang="en-US" dirty="0" smtClean="0"/>
              <a:t>	(Password: Pizza,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Petersson,free</a:t>
            </a:r>
            <a:r>
              <a:rPr lang="en-US" dirty="0" smtClean="0"/>
              <a:t>)</a:t>
            </a:r>
          </a:p>
          <a:p>
            <a:r>
              <a:rPr lang="en-US" dirty="0"/>
              <a:t>	</a:t>
            </a:r>
            <a:r>
              <a:rPr lang="en-US" dirty="0" err="1" smtClean="0"/>
              <a:t>univeirsty</a:t>
            </a:r>
            <a:r>
              <a:rPr lang="en-US" dirty="0" smtClean="0"/>
              <a:t> </a:t>
            </a:r>
            <a:r>
              <a:rPr lang="en-US" dirty="0" err="1" smtClean="0"/>
              <a:t>accout</a:t>
            </a:r>
            <a:r>
              <a:rPr lang="en-US" dirty="0" smtClean="0"/>
              <a:t> password:</a:t>
            </a:r>
          </a:p>
          <a:p>
            <a:r>
              <a:rPr lang="en-US" dirty="0"/>
              <a:t>	</a:t>
            </a:r>
            <a:r>
              <a:rPr lang="en-US" dirty="0" smtClean="0"/>
              <a:t>ugdvt1KzM</a:t>
            </a:r>
          </a:p>
          <a:p>
            <a:r>
              <a:rPr lang="en-US" dirty="0"/>
              <a:t>	</a:t>
            </a:r>
            <a:r>
              <a:rPr lang="en-US" dirty="0" smtClean="0"/>
              <a:t>~meja0016</a:t>
            </a:r>
          </a:p>
          <a:p>
            <a:r>
              <a:rPr lang="en-US" dirty="0" err="1" smtClean="0"/>
              <a:t>Ibm-dns</a:t>
            </a:r>
            <a:r>
              <a:rPr lang="en-US" dirty="0" smtClean="0"/>
              <a:t>: </a:t>
            </a:r>
          </a:p>
          <a:p>
            <a:r>
              <a:rPr lang="en-US" strike="sngStrike" dirty="0" smtClean="0"/>
              <a:t>http://www.home.hs-karlsruhe.de/~meja0016/</a:t>
            </a:r>
            <a:endParaRPr lang="en-US" strike="sngStrike" dirty="0"/>
          </a:p>
        </p:txBody>
      </p:sp>
      <p:sp>
        <p:nvSpPr>
          <p:cNvPr id="29" name="Rectangle 28"/>
          <p:cNvSpPr/>
          <p:nvPr/>
        </p:nvSpPr>
        <p:spPr>
          <a:xfrm>
            <a:off x="2381250" y="3081406"/>
            <a:ext cx="7317681" cy="194907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2435133" y="2115054"/>
            <a:ext cx="4059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LARYY.0.1 </a:t>
            </a:r>
            <a:r>
              <a:rPr lang="en-US" dirty="0" err="1" smtClean="0"/>
              <a:t>karlsrueh</a:t>
            </a:r>
            <a:r>
              <a:rPr lang="en-US" dirty="0" smtClean="0"/>
              <a:t>;</a:t>
            </a:r>
          </a:p>
          <a:p>
            <a:r>
              <a:rPr lang="en-US" dirty="0" smtClean="0"/>
              <a:t>PETONG BASE PAUL what we </a:t>
            </a:r>
            <a:r>
              <a:rPr lang="en-US" dirty="0" err="1" smtClean="0"/>
              <a:t>ar</a:t>
            </a:r>
            <a:r>
              <a:rPr lang="en-US" dirty="0" smtClean="0"/>
              <a:t> </a:t>
            </a:r>
            <a:r>
              <a:rPr lang="en-US" dirty="0" err="1" smtClean="0"/>
              <a:t>doiig</a:t>
            </a:r>
            <a:r>
              <a:rPr lang="en-US" dirty="0" smtClean="0"/>
              <a:t> her </a:t>
            </a:r>
          </a:p>
          <a:p>
            <a:r>
              <a:rPr lang="en-US" dirty="0" smtClean="0"/>
              <a:t>CONSTITUION </a:t>
            </a:r>
            <a:r>
              <a:rPr lang="en-US" strike="sngStrike" dirty="0" err="1" smtClean="0"/>
              <a:t>karlruhe</a:t>
            </a:r>
            <a:endParaRPr lang="en-US" strike="sngStrike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3105150" y="2326958"/>
            <a:ext cx="13596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418017" y="2576719"/>
            <a:ext cx="22304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543081" y="5830072"/>
            <a:ext cx="6019586" cy="89116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PENTAGON.emea.HOMICIDE:LUX:ONTIWON:INTERESTTOWN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4805" y="5696764"/>
            <a:ext cx="519166" cy="38937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477" y="5661003"/>
            <a:ext cx="508129" cy="338137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9563100" y="5830071"/>
            <a:ext cx="176521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208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586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58644"/>
            <a:ext cx="12192000" cy="24532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0723921" y="1071380"/>
            <a:ext cx="1451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ATOMICLOCK</a:t>
            </a:r>
            <a:endParaRPr lang="en-US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125" y="1792832"/>
            <a:ext cx="3728558" cy="2097314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H="1">
            <a:off x="4339195" y="1884817"/>
            <a:ext cx="1994373" cy="2278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0" y="115280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FBI:WAR CRIMES</a:t>
            </a:r>
          </a:p>
          <a:p>
            <a:r>
              <a:rPr lang="en-US" b="1" dirty="0" smtClean="0"/>
              <a:t>FBI:KIDNAPPING:v1</a:t>
            </a:r>
            <a:endParaRPr lang="en-US" b="1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2220686" y="1152809"/>
            <a:ext cx="0" cy="5705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743856" y="1465230"/>
            <a:ext cx="4841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PENTAGON.VIRINGIA.JOEPHSE.GOV.SCHW.MARY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072" y="5486399"/>
            <a:ext cx="904956" cy="11981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483" y="5486398"/>
            <a:ext cx="904956" cy="11981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894" y="5486397"/>
            <a:ext cx="904956" cy="11981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305" y="5486396"/>
            <a:ext cx="904956" cy="1198111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3990779" y="5791201"/>
            <a:ext cx="5820229" cy="2902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3990778" y="6507278"/>
            <a:ext cx="5820229" cy="2902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063305" y="4932795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Eric Ludwig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flipH="1">
            <a:off x="4036497" y="4958209"/>
            <a:ext cx="1444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Josph</a:t>
            </a:r>
            <a:r>
              <a:rPr lang="en-US" dirty="0" smtClean="0"/>
              <a:t> Sexton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7496935" y="2590733"/>
            <a:ext cx="870857" cy="8659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496934" y="3468952"/>
            <a:ext cx="870857" cy="8659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7932362" y="5117461"/>
            <a:ext cx="1516438" cy="25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3990778" y="5136822"/>
            <a:ext cx="1516438" cy="25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738483" y="4958209"/>
            <a:ext cx="1030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Tim cook</a:t>
            </a:r>
            <a:endParaRPr lang="en-US" strike="sng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6670364" y="4943453"/>
            <a:ext cx="1432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Willam</a:t>
            </a:r>
            <a:r>
              <a:rPr lang="en-US" strike="sngStrike" dirty="0" smtClean="0"/>
              <a:t> burke</a:t>
            </a:r>
            <a:endParaRPr lang="en-US" strike="sngStrike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8687835" y="4005404"/>
            <a:ext cx="280426" cy="784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515783" y="3355695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House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5028551" y="3944633"/>
            <a:ext cx="2126992" cy="972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900892" y="3285902"/>
            <a:ext cx="622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dirty="0" smtClean="0"/>
              <a:t>ife</a:t>
            </a:r>
            <a:endParaRPr lang="en-US" dirty="0"/>
          </a:p>
        </p:txBody>
      </p:sp>
      <p:cxnSp>
        <p:nvCxnSpPr>
          <p:cNvPr id="56" name="Straight Arrow Connector 55"/>
          <p:cNvCxnSpPr>
            <a:endCxn id="16" idx="0"/>
          </p:cNvCxnSpPr>
          <p:nvPr/>
        </p:nvCxnSpPr>
        <p:spPr>
          <a:xfrm flipH="1">
            <a:off x="6253849" y="4342283"/>
            <a:ext cx="901694" cy="615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973039" y="3880568"/>
            <a:ext cx="65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Food</a:t>
            </a:r>
            <a:endParaRPr lang="en-US" dirty="0"/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7865860" y="4537988"/>
            <a:ext cx="17614" cy="404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542106" y="4329584"/>
            <a:ext cx="59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Tree</a:t>
            </a:r>
            <a:endParaRPr lang="en-US" dirty="0"/>
          </a:p>
        </p:txBody>
      </p:sp>
      <p:cxnSp>
        <p:nvCxnSpPr>
          <p:cNvPr id="54" name="Straight Connector 53"/>
          <p:cNvCxnSpPr/>
          <p:nvPr/>
        </p:nvCxnSpPr>
        <p:spPr>
          <a:xfrm flipH="1" flipV="1">
            <a:off x="8687835" y="3285902"/>
            <a:ext cx="624530" cy="77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endCxn id="39" idx="2"/>
          </p:cNvCxnSpPr>
          <p:nvPr/>
        </p:nvCxnSpPr>
        <p:spPr>
          <a:xfrm>
            <a:off x="7003300" y="3057920"/>
            <a:ext cx="209056" cy="597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8" idx="0"/>
            <a:endCxn id="48" idx="2"/>
          </p:cNvCxnSpPr>
          <p:nvPr/>
        </p:nvCxnSpPr>
        <p:spPr>
          <a:xfrm>
            <a:off x="7299443" y="3880568"/>
            <a:ext cx="0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endCxn id="52" idx="0"/>
          </p:cNvCxnSpPr>
          <p:nvPr/>
        </p:nvCxnSpPr>
        <p:spPr>
          <a:xfrm flipH="1" flipV="1">
            <a:off x="7837379" y="4329584"/>
            <a:ext cx="265365" cy="320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812" y="1787252"/>
            <a:ext cx="2466975" cy="184785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9465612" y="3623572"/>
            <a:ext cx="2293898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Brown Stone Pancakes</a:t>
            </a:r>
          </a:p>
          <a:p>
            <a:r>
              <a:rPr lang="en-US" sz="1050" dirty="0"/>
              <a:t> </a:t>
            </a:r>
            <a:r>
              <a:rPr lang="en-US" sz="1050" dirty="0" smtClean="0"/>
              <a:t>-2016 HOMICIDE:LUX(Bank </a:t>
            </a:r>
            <a:r>
              <a:rPr lang="en-US" sz="1050" dirty="0" err="1" smtClean="0"/>
              <a:t>Luxbank</a:t>
            </a:r>
            <a:r>
              <a:rPr lang="en-US" sz="1050" dirty="0" smtClean="0"/>
              <a:t>)</a:t>
            </a:r>
          </a:p>
          <a:p>
            <a:r>
              <a:rPr lang="en-US" sz="1050" dirty="0" smtClean="0"/>
              <a:t>- 1986 </a:t>
            </a:r>
            <a:r>
              <a:rPr lang="en-US" sz="1050" dirty="0" err="1" smtClean="0"/>
              <a:t>Pentong</a:t>
            </a:r>
            <a:r>
              <a:rPr lang="en-US" sz="1050" dirty="0" smtClean="0"/>
              <a:t> Base PX </a:t>
            </a:r>
            <a:r>
              <a:rPr lang="en-US" sz="1050" dirty="0" err="1" smtClean="0"/>
              <a:t>Camra</a:t>
            </a:r>
            <a:endParaRPr lang="en-US" sz="1050" dirty="0" smtClean="0"/>
          </a:p>
          <a:p>
            <a:endParaRPr lang="en-US" dirty="0"/>
          </a:p>
        </p:txBody>
      </p:sp>
      <p:cxnSp>
        <p:nvCxnSpPr>
          <p:cNvPr id="74" name="Straight Connector 73"/>
          <p:cNvCxnSpPr/>
          <p:nvPr/>
        </p:nvCxnSpPr>
        <p:spPr>
          <a:xfrm flipV="1">
            <a:off x="10130971" y="4916832"/>
            <a:ext cx="841829" cy="569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10988398" y="4920073"/>
            <a:ext cx="862950" cy="25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10972800" y="4329584"/>
            <a:ext cx="0" cy="587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Parallelogram 78"/>
          <p:cNvSpPr/>
          <p:nvPr/>
        </p:nvSpPr>
        <p:spPr>
          <a:xfrm>
            <a:off x="11034247" y="4329584"/>
            <a:ext cx="878510" cy="587248"/>
          </a:xfrm>
          <a:prstGeom prst="parallelogram">
            <a:avLst>
              <a:gd name="adj" fmla="val 0"/>
            </a:avLst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Parallelogram 79"/>
          <p:cNvSpPr/>
          <p:nvPr/>
        </p:nvSpPr>
        <p:spPr>
          <a:xfrm>
            <a:off x="10259974" y="4971159"/>
            <a:ext cx="1528461" cy="538874"/>
          </a:xfrm>
          <a:prstGeom prst="parallelogram">
            <a:avLst>
              <a:gd name="adj" fmla="val 130994"/>
            </a:avLst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Parallelogram 80"/>
          <p:cNvSpPr/>
          <p:nvPr/>
        </p:nvSpPr>
        <p:spPr>
          <a:xfrm flipH="1">
            <a:off x="9770727" y="4489915"/>
            <a:ext cx="945599" cy="426917"/>
          </a:xfrm>
          <a:prstGeom prst="parallelogram">
            <a:avLst>
              <a:gd name="adj" fmla="val 22450"/>
            </a:avLst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Curved Connector 82"/>
          <p:cNvCxnSpPr>
            <a:stCxn id="81" idx="2"/>
            <a:endCxn id="81" idx="5"/>
          </p:cNvCxnSpPr>
          <p:nvPr/>
        </p:nvCxnSpPr>
        <p:spPr>
          <a:xfrm rot="10800000" flipH="1">
            <a:off x="9818647" y="4703374"/>
            <a:ext cx="849757" cy="12700"/>
          </a:xfrm>
          <a:prstGeom prst="curvedConnector5">
            <a:avLst>
              <a:gd name="adj1" fmla="val 24340"/>
              <a:gd name="adj2" fmla="val 280772"/>
              <a:gd name="adj3" fmla="val 7736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8367791" y="4971159"/>
            <a:ext cx="1269695" cy="538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8690793" y="6515230"/>
            <a:ext cx="101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Ghoheh</a:t>
            </a:r>
            <a:r>
              <a:rPr lang="en-US" sz="800" strike="sngStrike" dirty="0" smtClean="0"/>
              <a:t>(dell-&gt;</a:t>
            </a:r>
            <a:r>
              <a:rPr lang="en-US" sz="800" strike="sngStrike" dirty="0" err="1" smtClean="0"/>
              <a:t>uhse</a:t>
            </a:r>
            <a:r>
              <a:rPr lang="en-US" sz="800" strike="sngStrike" dirty="0" smtClean="0"/>
              <a:t>)</a:t>
            </a:r>
          </a:p>
          <a:p>
            <a:r>
              <a:rPr lang="en-US" sz="800" strike="sngStrike" dirty="0" smtClean="0"/>
              <a:t>Whip room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404298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Oval 89"/>
          <p:cNvSpPr/>
          <p:nvPr/>
        </p:nvSpPr>
        <p:spPr>
          <a:xfrm>
            <a:off x="6580195" y="3651726"/>
            <a:ext cx="1017839" cy="7653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6528611" y="3157117"/>
            <a:ext cx="1017839" cy="7653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082971" y="1114834"/>
            <a:ext cx="4833258" cy="16719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8586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58644"/>
            <a:ext cx="12192000" cy="24532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172" name="Straight Connector 171"/>
          <p:cNvCxnSpPr/>
          <p:nvPr/>
        </p:nvCxnSpPr>
        <p:spPr>
          <a:xfrm>
            <a:off x="2203177" y="1102822"/>
            <a:ext cx="0" cy="5755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58783" y="1114834"/>
            <a:ext cx="2068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FBI:WAR CRIMES</a:t>
            </a:r>
          </a:p>
          <a:p>
            <a:r>
              <a:rPr lang="en-US" b="1" dirty="0" smtClean="0"/>
              <a:t>FBI:KIDNAPPING:v1</a:t>
            </a:r>
            <a:endParaRPr lang="en-US" b="1" dirty="0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2859314" y="3193143"/>
            <a:ext cx="3686628" cy="264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545943" y="3193143"/>
            <a:ext cx="56460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6545943" y="1114835"/>
            <a:ext cx="0" cy="20783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753953" y="1101727"/>
            <a:ext cx="32921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WW2.ATOMBOMB.MAINSTREET</a:t>
            </a:r>
          </a:p>
          <a:p>
            <a:r>
              <a:rPr lang="en-US" sz="800" b="1" strike="sngStrike" dirty="0" err="1" smtClean="0"/>
              <a:t>haupstrasse</a:t>
            </a:r>
            <a:endParaRPr lang="en-US" sz="800" b="1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2425406" y="2134855"/>
            <a:ext cx="201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HOMICIDE:KYRSTAL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627086" y="2504187"/>
            <a:ext cx="1816629" cy="333055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736114" y="1950788"/>
            <a:ext cx="869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</a:t>
            </a:r>
            <a:r>
              <a:rPr lang="en-US" strike="sngStrike" dirty="0" smtClean="0"/>
              <a:t>Carlos</a:t>
            </a:r>
          </a:p>
          <a:p>
            <a:r>
              <a:rPr lang="en-US" strike="sngStrike" dirty="0" err="1" smtClean="0"/>
              <a:t>gina</a:t>
            </a:r>
            <a:endParaRPr lang="en-US" strike="sngStrike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8234938" y="2504187"/>
            <a:ext cx="478971" cy="688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778170" y="2709961"/>
            <a:ext cx="2640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 </a:t>
            </a:r>
            <a:r>
              <a:rPr lang="en-US" dirty="0" err="1" smtClean="0"/>
              <a:t>iCPVA.</a:t>
            </a:r>
            <a:r>
              <a:rPr lang="en-US" strike="sngStrike" dirty="0" err="1" smtClean="0"/>
              <a:t>neckbrace</a:t>
            </a:r>
            <a:endParaRPr lang="en-US" strike="sngStrike" dirty="0" smtClean="0"/>
          </a:p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74" name="Oval 73"/>
          <p:cNvSpPr/>
          <p:nvPr/>
        </p:nvSpPr>
        <p:spPr>
          <a:xfrm>
            <a:off x="10981555" y="1853499"/>
            <a:ext cx="841828" cy="65188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10625563" y="1853499"/>
            <a:ext cx="841828" cy="65188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536" y="2203955"/>
            <a:ext cx="2342245" cy="193261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062837" y="1239495"/>
            <a:ext cx="18533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1997/8</a:t>
            </a:r>
            <a:endParaRPr lang="en-US" sz="44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9721217" y="3861321"/>
            <a:ext cx="198836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Al </a:t>
            </a:r>
            <a:r>
              <a:rPr lang="en-US" strike="sngStrike" dirty="0" err="1" smtClean="0"/>
              <a:t>kaida</a:t>
            </a:r>
            <a:r>
              <a:rPr lang="en-US" strike="sngStrike" dirty="0" smtClean="0"/>
              <a:t> </a:t>
            </a:r>
            <a:r>
              <a:rPr lang="en-US" dirty="0" smtClean="0"/>
              <a:t>HAMBURG</a:t>
            </a:r>
          </a:p>
          <a:p>
            <a:r>
              <a:rPr lang="en-US" sz="800" strike="sngStrike" dirty="0" smtClean="0"/>
              <a:t>Yang </a:t>
            </a:r>
            <a:r>
              <a:rPr lang="en-US" sz="800" strike="sngStrike" dirty="0" err="1" smtClean="0"/>
              <a:t>ritz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carlton</a:t>
            </a:r>
            <a:endParaRPr lang="en-US" sz="800" strike="sngStrike" dirty="0" smtClean="0"/>
          </a:p>
        </p:txBody>
      </p:sp>
      <p:sp>
        <p:nvSpPr>
          <p:cNvPr id="31" name="Oval 30"/>
          <p:cNvSpPr/>
          <p:nvPr/>
        </p:nvSpPr>
        <p:spPr>
          <a:xfrm>
            <a:off x="7736114" y="4169465"/>
            <a:ext cx="1017839" cy="7653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84" name="Oval 83"/>
          <p:cNvSpPr/>
          <p:nvPr/>
        </p:nvSpPr>
        <p:spPr>
          <a:xfrm>
            <a:off x="7736114" y="4888755"/>
            <a:ext cx="1017839" cy="7653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Parallelogram 31"/>
          <p:cNvSpPr/>
          <p:nvPr/>
        </p:nvSpPr>
        <p:spPr>
          <a:xfrm>
            <a:off x="4905829" y="1437999"/>
            <a:ext cx="1190171" cy="1066188"/>
          </a:xfrm>
          <a:prstGeom prst="parallelogram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484739" y="1547600"/>
            <a:ext cx="18832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41.FEDERLA BANK</a:t>
            </a:r>
          </a:p>
          <a:p>
            <a:r>
              <a:rPr lang="en-US" sz="800" strike="sngStrike" dirty="0" smtClean="0"/>
              <a:t>( </a:t>
            </a:r>
            <a:r>
              <a:rPr lang="en-US" sz="800" strike="sngStrike" dirty="0" err="1" smtClean="0"/>
              <a:t>startrek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appel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steve</a:t>
            </a:r>
            <a:r>
              <a:rPr lang="en-US" sz="800" strike="sngStrike" dirty="0" smtClean="0"/>
              <a:t>)</a:t>
            </a:r>
          </a:p>
          <a:p>
            <a:r>
              <a:rPr lang="en-US" sz="800" strike="sngStrike" dirty="0" err="1" smtClean="0"/>
              <a:t>Ghoeho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drepress</a:t>
            </a:r>
            <a:r>
              <a:rPr lang="en-US" sz="800" strike="sngStrike" dirty="0" smtClean="0"/>
              <a:t>).</a:t>
            </a:r>
            <a:r>
              <a:rPr lang="en-US" dirty="0" smtClean="0"/>
              <a:t>CPVA</a:t>
            </a:r>
            <a:endParaRPr lang="en-US" dirty="0"/>
          </a:p>
        </p:txBody>
      </p:sp>
      <p:sp>
        <p:nvSpPr>
          <p:cNvPr id="34" name="Heart 33"/>
          <p:cNvSpPr/>
          <p:nvPr/>
        </p:nvSpPr>
        <p:spPr>
          <a:xfrm>
            <a:off x="6216065" y="3610878"/>
            <a:ext cx="980203" cy="1020210"/>
          </a:xfrm>
          <a:prstGeom prst="hear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LACE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410979" y="4352986"/>
            <a:ext cx="241925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Pentongon:Music:</a:t>
            </a:r>
            <a:r>
              <a:rPr lang="en-US" strike="sngStrike" dirty="0" err="1" smtClean="0"/>
              <a:t>Al</a:t>
            </a:r>
            <a:endParaRPr lang="en-US" strike="sngStrike" dirty="0" smtClean="0"/>
          </a:p>
          <a:p>
            <a:r>
              <a:rPr lang="en-US" sz="800" strike="sngStrike" dirty="0" smtClean="0"/>
              <a:t>Apple Adapters; Heat </a:t>
            </a:r>
            <a:r>
              <a:rPr lang="en-US" sz="800" strike="sngStrike" dirty="0" err="1" smtClean="0"/>
              <a:t>shapped</a:t>
            </a:r>
            <a:r>
              <a:rPr lang="en-US" sz="800" strike="sngStrike" dirty="0" smtClean="0"/>
              <a:t> box</a:t>
            </a:r>
          </a:p>
          <a:p>
            <a:r>
              <a:rPr lang="en-US" sz="800" strike="sngStrike" dirty="0"/>
              <a:t> </a:t>
            </a:r>
            <a:r>
              <a:rPr lang="en-US" sz="800" strike="sngStrike" dirty="0" smtClean="0"/>
              <a:t> king/king/jobs/jobs/</a:t>
            </a:r>
            <a:r>
              <a:rPr lang="en-US" sz="800" strike="sngStrike" dirty="0" err="1" smtClean="0"/>
              <a:t>meiers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meiers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memiers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emiers</a:t>
            </a:r>
            <a:endParaRPr lang="en-US" sz="800" strike="sngStrike" dirty="0" smtClean="0"/>
          </a:p>
        </p:txBody>
      </p:sp>
      <p:sp>
        <p:nvSpPr>
          <p:cNvPr id="91" name="Oval 90"/>
          <p:cNvSpPr/>
          <p:nvPr/>
        </p:nvSpPr>
        <p:spPr>
          <a:xfrm>
            <a:off x="6269250" y="5176336"/>
            <a:ext cx="1017839" cy="7653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6197246" y="5758650"/>
            <a:ext cx="1017839" cy="7653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426343" y="5246289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VP GERMANY(</a:t>
            </a:r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marco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905829" y="6524042"/>
            <a:ext cx="29225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Ghoeh</a:t>
            </a:r>
            <a:r>
              <a:rPr lang="en-US" sz="800" strike="sngStrike" dirty="0" smtClean="0"/>
              <a:t>(wife, </a:t>
            </a:r>
            <a:r>
              <a:rPr lang="en-US" sz="800" dirty="0" smtClean="0"/>
              <a:t>VP GERMANY, </a:t>
            </a:r>
            <a:r>
              <a:rPr lang="en-US" sz="800" strike="sngStrike" dirty="0" smtClean="0"/>
              <a:t>thin </a:t>
            </a:r>
            <a:r>
              <a:rPr lang="en-US" sz="800" strike="sngStrike" dirty="0" err="1" smtClean="0"/>
              <a:t>balck</a:t>
            </a:r>
            <a:r>
              <a:rPr lang="en-US" sz="800" strike="sngStrike" dirty="0" smtClean="0"/>
              <a:t> hair).</a:t>
            </a:r>
            <a:r>
              <a:rPr lang="en-US" sz="800" dirty="0" smtClean="0"/>
              <a:t>HOMCEI:TRANVESTITE</a:t>
            </a:r>
            <a:endParaRPr lang="en-US" sz="800" dirty="0"/>
          </a:p>
        </p:txBody>
      </p:sp>
      <p:sp>
        <p:nvSpPr>
          <p:cNvPr id="38" name="TextBox 37"/>
          <p:cNvSpPr txBox="1"/>
          <p:nvPr/>
        </p:nvSpPr>
        <p:spPr>
          <a:xfrm>
            <a:off x="9102891" y="5320777"/>
            <a:ext cx="31356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EXPORT </a:t>
            </a:r>
            <a:r>
              <a:rPr lang="en-US" dirty="0" err="1" smtClean="0"/>
              <a:t>LARRY.nonPoliceMiami</a:t>
            </a:r>
            <a:endParaRPr lang="en-US" dirty="0" smtClean="0"/>
          </a:p>
          <a:p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MiamPlatja</a:t>
            </a:r>
            <a:r>
              <a:rPr lang="en-US" sz="800" strike="sngStrike" dirty="0" smtClean="0"/>
              <a:t>)</a:t>
            </a:r>
          </a:p>
          <a:p>
            <a:r>
              <a:rPr lang="en-US" strike="sngStrike" dirty="0" err="1" smtClean="0"/>
              <a:t>ibm.client.goldmandsax</a:t>
            </a:r>
            <a:r>
              <a:rPr lang="en-US" strike="sngStrike" dirty="0" smtClean="0"/>
              <a:t> </a:t>
            </a:r>
            <a:endParaRPr lang="en-US" strike="sngStrike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555" y="5653761"/>
            <a:ext cx="308429" cy="209777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H="1" flipV="1">
            <a:off x="10981555" y="5615621"/>
            <a:ext cx="614226" cy="5257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246371" y="5948917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HOMICIDE:KYSTAL</a:t>
            </a:r>
            <a:r>
              <a:rPr lang="en-US" dirty="0" smtClean="0"/>
              <a:t>.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sax,anglea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bauer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36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586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58644"/>
            <a:ext cx="12192000" cy="24532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172" name="Straight Connector 171"/>
          <p:cNvCxnSpPr/>
          <p:nvPr/>
        </p:nvCxnSpPr>
        <p:spPr>
          <a:xfrm>
            <a:off x="2126978" y="1114834"/>
            <a:ext cx="0" cy="5755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58783" y="1114834"/>
            <a:ext cx="2068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FBI:WAR CRIMES</a:t>
            </a:r>
          </a:p>
          <a:p>
            <a:r>
              <a:rPr lang="en-US" b="1" dirty="0" smtClean="0"/>
              <a:t>FBI:KIDNAPPING:v1</a:t>
            </a:r>
            <a:endParaRPr lang="en-US" b="1" dirty="0"/>
          </a:p>
        </p:txBody>
      </p:sp>
      <p:sp>
        <p:nvSpPr>
          <p:cNvPr id="40" name="Oval 39"/>
          <p:cNvSpPr/>
          <p:nvPr/>
        </p:nvSpPr>
        <p:spPr>
          <a:xfrm>
            <a:off x="6952342" y="4808094"/>
            <a:ext cx="1017839" cy="7653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6952342" y="5527384"/>
            <a:ext cx="1017839" cy="7653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059466" y="2991244"/>
            <a:ext cx="9100457" cy="136434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561" y="1437999"/>
            <a:ext cx="2734782" cy="156870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10664952" y="1930400"/>
            <a:ext cx="772305" cy="1669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9910209" y="1404020"/>
            <a:ext cx="1094304" cy="17986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9203400" y="1421090"/>
            <a:ext cx="1028808" cy="16559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10282452" y="3117553"/>
            <a:ext cx="1017839" cy="7653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free</a:t>
            </a:r>
            <a:endParaRPr lang="en-US" strike="sngStrike" dirty="0"/>
          </a:p>
        </p:txBody>
      </p:sp>
      <p:sp>
        <p:nvSpPr>
          <p:cNvPr id="47" name="Oval 46"/>
          <p:cNvSpPr/>
          <p:nvPr/>
        </p:nvSpPr>
        <p:spPr>
          <a:xfrm>
            <a:off x="10962785" y="3442846"/>
            <a:ext cx="1017839" cy="7653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139" y="1177845"/>
            <a:ext cx="3990975" cy="54102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9102867" y="1051758"/>
            <a:ext cx="3292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WW2.ATOMBOMB.MAINSTREET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256792" y="4180238"/>
            <a:ext cx="2479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INT.IPX.DEA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addictoni</a:t>
            </a:r>
            <a:r>
              <a:rPr lang="en-US" sz="800" strike="sngStrike" dirty="0" smtClean="0"/>
              <a:t> brick layer)</a:t>
            </a:r>
            <a:endParaRPr lang="en-US" sz="800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10491386" y="314733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OLI</a:t>
            </a:r>
            <a:endParaRPr lang="en-US" strike="sngStrike" dirty="0"/>
          </a:p>
        </p:txBody>
      </p:sp>
      <p:sp>
        <p:nvSpPr>
          <p:cNvPr id="24" name="TextBox 23"/>
          <p:cNvSpPr txBox="1"/>
          <p:nvPr/>
        </p:nvSpPr>
        <p:spPr>
          <a:xfrm>
            <a:off x="2221139" y="6557576"/>
            <a:ext cx="3487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</a:t>
            </a:r>
            <a:r>
              <a:rPr lang="en-US" strike="sngStrike" dirty="0" smtClean="0"/>
              <a:t>Public </a:t>
            </a:r>
            <a:r>
              <a:rPr lang="en-US" strike="sngStrike" dirty="0" err="1" smtClean="0"/>
              <a:t>Distabnce</a:t>
            </a:r>
            <a:r>
              <a:rPr lang="en-US" strike="sngStrike" dirty="0" smtClean="0"/>
              <a:t> </a:t>
            </a:r>
            <a:r>
              <a:rPr lang="en-US" dirty="0" smtClean="0"/>
              <a:t>12:30 </a:t>
            </a:r>
            <a:r>
              <a:rPr lang="en-US" strike="sngStrike" dirty="0" err="1" smtClean="0"/>
              <a:t>Motocyled</a:t>
            </a:r>
            <a:endParaRPr lang="en-US" strike="sngStrike" dirty="0"/>
          </a:p>
        </p:txBody>
      </p:sp>
      <p:sp>
        <p:nvSpPr>
          <p:cNvPr id="25" name="TextBox 24"/>
          <p:cNvSpPr txBox="1"/>
          <p:nvPr/>
        </p:nvSpPr>
        <p:spPr>
          <a:xfrm>
            <a:off x="6472776" y="1236424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1997/8</a:t>
            </a:r>
            <a:endParaRPr lang="en-US" b="1" dirty="0"/>
          </a:p>
        </p:txBody>
      </p:sp>
      <p:sp>
        <p:nvSpPr>
          <p:cNvPr id="55" name="Rectangle 54"/>
          <p:cNvSpPr/>
          <p:nvPr/>
        </p:nvSpPr>
        <p:spPr>
          <a:xfrm>
            <a:off x="8771168" y="3365226"/>
            <a:ext cx="331699" cy="4404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8923568" y="3517626"/>
            <a:ext cx="331699" cy="4404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099760" y="3323643"/>
            <a:ext cx="331699" cy="4404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75968" y="3670026"/>
            <a:ext cx="331699" cy="4404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9228368" y="3822426"/>
            <a:ext cx="331699" cy="4404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8626353" y="3449806"/>
            <a:ext cx="331699" cy="4404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8481608" y="3086926"/>
            <a:ext cx="331699" cy="4404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7376057" y="3280029"/>
            <a:ext cx="331699" cy="4404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8228120" y="3736196"/>
            <a:ext cx="331699" cy="4404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900853" y="3257633"/>
            <a:ext cx="331699" cy="4404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638455" y="3524022"/>
            <a:ext cx="331699" cy="4404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8228121" y="3331996"/>
            <a:ext cx="331699" cy="4404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8380520" y="3888596"/>
            <a:ext cx="331699" cy="4404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8634008" y="3239326"/>
            <a:ext cx="331699" cy="4404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8786408" y="3391726"/>
            <a:ext cx="331699" cy="4404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9749014" y="3297057"/>
            <a:ext cx="331699" cy="4404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8938808" y="3544126"/>
            <a:ext cx="331699" cy="4404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9917671" y="3251032"/>
            <a:ext cx="331699" cy="4404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9468600" y="3259604"/>
            <a:ext cx="331699" cy="4404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9091208" y="3696526"/>
            <a:ext cx="331699" cy="4404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9740462" y="3717941"/>
            <a:ext cx="331699" cy="4404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9243608" y="3848926"/>
            <a:ext cx="331699" cy="4404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9568275" y="3756118"/>
            <a:ext cx="331699" cy="4404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9917671" y="3743530"/>
            <a:ext cx="331699" cy="4404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7914768" y="3796209"/>
            <a:ext cx="331699" cy="4404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7246629" y="3459546"/>
            <a:ext cx="331699" cy="4404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7682422" y="3828068"/>
            <a:ext cx="331699" cy="4404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47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Arrow Connector 39"/>
          <p:cNvCxnSpPr>
            <a:stCxn id="25" idx="4"/>
            <a:endCxn id="33" idx="6"/>
          </p:cNvCxnSpPr>
          <p:nvPr/>
        </p:nvCxnSpPr>
        <p:spPr>
          <a:xfrm flipV="1">
            <a:off x="2470001" y="1663040"/>
            <a:ext cx="4346823" cy="2478492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0" y="0"/>
            <a:ext cx="12192000" cy="8586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58644"/>
            <a:ext cx="12192000" cy="24532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365689" y="2120077"/>
            <a:ext cx="56717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/>
              <a:t>POLICE TWINS</a:t>
            </a:r>
            <a:endParaRPr lang="en-US" sz="7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365689" y="2076418"/>
            <a:ext cx="349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PENTAGON.VIRIGINA.MARY.JOSEPH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586984" y="4368801"/>
            <a:ext cx="405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dirty="0" smtClean="0"/>
              <a:t>1</a:t>
            </a:r>
          </a:p>
          <a:p>
            <a:r>
              <a:rPr lang="en-US" dirty="0" smtClean="0"/>
              <a:t>v2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456096" y="3140754"/>
            <a:ext cx="3332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FBI:KIDNAPPING</a:t>
            </a:r>
          </a:p>
          <a:p>
            <a:r>
              <a:rPr lang="en-US" dirty="0"/>
              <a:t>	</a:t>
            </a:r>
            <a:r>
              <a:rPr lang="en-US" sz="800" strike="sngStrike" dirty="0" err="1" smtClean="0"/>
              <a:t>Kroger.client.touch.accentyer.apple.daimler.ibm.king</a:t>
            </a:r>
            <a:endParaRPr lang="en-US" sz="800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89569" y="5934670"/>
            <a:ext cx="35877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trike="sngStrike" dirty="0" smtClean="0"/>
          </a:p>
          <a:p>
            <a:r>
              <a:rPr lang="en-US" strike="sngStrike" dirty="0" smtClean="0"/>
              <a:t>0.01 Strike down upon the</a:t>
            </a:r>
          </a:p>
          <a:p>
            <a:r>
              <a:rPr lang="en-US" strike="sngStrike" dirty="0" smtClean="0"/>
              <a:t>0.1 Visa </a:t>
            </a:r>
            <a:r>
              <a:rPr lang="en-US" strike="sngStrike" dirty="0" err="1" smtClean="0"/>
              <a:t>Stnaofrd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Josphe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Presatenat</a:t>
            </a:r>
            <a:endParaRPr lang="en-US" strike="sngStrike" dirty="0"/>
          </a:p>
        </p:txBody>
      </p:sp>
      <p:sp>
        <p:nvSpPr>
          <p:cNvPr id="13" name="Lightning Bolt 12"/>
          <p:cNvSpPr/>
          <p:nvPr/>
        </p:nvSpPr>
        <p:spPr>
          <a:xfrm>
            <a:off x="2002971" y="5196114"/>
            <a:ext cx="2104572" cy="1364343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937030" y="4058962"/>
            <a:ext cx="554549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Italy</a:t>
            </a:r>
          </a:p>
          <a:p>
            <a:r>
              <a:rPr lang="en-US" dirty="0" smtClean="0"/>
              <a:t>Pope</a:t>
            </a:r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 err="1" smtClean="0"/>
              <a:t>Caridnal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Nun</a:t>
            </a:r>
          </a:p>
          <a:p>
            <a:r>
              <a:rPr lang="en-US" dirty="0"/>
              <a:t>	 </a:t>
            </a:r>
            <a:r>
              <a:rPr lang="en-US" dirty="0" smtClean="0"/>
              <a:t>	Germany</a:t>
            </a:r>
          </a:p>
          <a:p>
            <a:r>
              <a:rPr lang="en-US" dirty="0"/>
              <a:t>	</a:t>
            </a:r>
            <a:r>
              <a:rPr lang="en-US" dirty="0" smtClean="0"/>
              <a:t>	Priest</a:t>
            </a:r>
          </a:p>
          <a:p>
            <a:r>
              <a:rPr lang="en-US" dirty="0"/>
              <a:t>	</a:t>
            </a:r>
            <a:r>
              <a:rPr lang="en-US" dirty="0" smtClean="0"/>
              <a:t>	Nun	</a:t>
            </a:r>
            <a:r>
              <a:rPr lang="en-US" dirty="0" err="1" smtClean="0"/>
              <a:t>Jospeph.Mary</a:t>
            </a:r>
            <a:r>
              <a:rPr lang="en-US" dirty="0" smtClean="0"/>
              <a:t>.(Godmother)</a:t>
            </a:r>
          </a:p>
          <a:p>
            <a:r>
              <a:rPr lang="en-US" dirty="0"/>
              <a:t>	</a:t>
            </a:r>
            <a:r>
              <a:rPr lang="en-US" dirty="0" smtClean="0"/>
              <a:t>	Nun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508000" y="4058962"/>
            <a:ext cx="1076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1582056" y="3977640"/>
            <a:ext cx="201023" cy="1651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622521" y="3952281"/>
            <a:ext cx="201023" cy="1651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369489" y="3976391"/>
            <a:ext cx="201023" cy="1651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0308012" y="3986433"/>
            <a:ext cx="201023" cy="1651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53896" y="1721876"/>
            <a:ext cx="101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Network</a:t>
            </a:r>
            <a:endParaRPr lang="en-US" b="1" dirty="0"/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7228114" y="5878285"/>
            <a:ext cx="1254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21319891">
            <a:off x="202184" y="1757449"/>
            <a:ext cx="1076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 rot="21319891">
            <a:off x="9064265" y="3994340"/>
            <a:ext cx="201023" cy="1651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rot="21319891">
            <a:off x="3061645" y="1786373"/>
            <a:ext cx="201023" cy="1651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 rot="21319891">
            <a:off x="6616134" y="1588650"/>
            <a:ext cx="201023" cy="1651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 rot="21319891">
            <a:off x="9067373" y="1402788"/>
            <a:ext cx="201023" cy="1651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 rot="21319891">
            <a:off x="544285" y="3706092"/>
            <a:ext cx="101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Network</a:t>
            </a:r>
            <a:endParaRPr lang="en-US" b="1" dirty="0"/>
          </a:p>
        </p:txBody>
      </p:sp>
      <p:sp>
        <p:nvSpPr>
          <p:cNvPr id="37" name="Rectangle 36"/>
          <p:cNvSpPr/>
          <p:nvPr/>
        </p:nvSpPr>
        <p:spPr>
          <a:xfrm>
            <a:off x="691130" y="1430141"/>
            <a:ext cx="3498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PENTAGON.VIRIGINA.MARY.JOSEPH</a:t>
            </a:r>
            <a:endParaRPr lang="en-US" dirty="0"/>
          </a:p>
        </p:txBody>
      </p:sp>
      <p:cxnSp>
        <p:nvCxnSpPr>
          <p:cNvPr id="39" name="Straight Arrow Connector 38"/>
          <p:cNvCxnSpPr>
            <a:stCxn id="32" idx="4"/>
          </p:cNvCxnSpPr>
          <p:nvPr/>
        </p:nvCxnSpPr>
        <p:spPr>
          <a:xfrm flipH="1">
            <a:off x="2440551" y="1951240"/>
            <a:ext cx="728326" cy="1939518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3" idx="6"/>
            <a:endCxn id="24" idx="1"/>
          </p:cNvCxnSpPr>
          <p:nvPr/>
        </p:nvCxnSpPr>
        <p:spPr>
          <a:xfrm flipH="1">
            <a:off x="6651960" y="1663040"/>
            <a:ext cx="164864" cy="2313425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5422922" y="4167388"/>
            <a:ext cx="1311470" cy="2199898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115" y="5508900"/>
            <a:ext cx="852556" cy="59885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114" y="4322258"/>
            <a:ext cx="795236" cy="112384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043" y="5413566"/>
            <a:ext cx="483961" cy="683945"/>
          </a:xfrm>
          <a:prstGeom prst="rect">
            <a:avLst/>
          </a:prstGeom>
        </p:spPr>
      </p:pic>
      <p:cxnSp>
        <p:nvCxnSpPr>
          <p:cNvPr id="53" name="Straight Arrow Connector 52"/>
          <p:cNvCxnSpPr/>
          <p:nvPr/>
        </p:nvCxnSpPr>
        <p:spPr>
          <a:xfrm>
            <a:off x="6201561" y="2195720"/>
            <a:ext cx="1424171" cy="2126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71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586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58644"/>
            <a:ext cx="12192000" cy="24532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564" y="2496457"/>
            <a:ext cx="4681728" cy="3200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73943" y="1828800"/>
            <a:ext cx="3859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TWINS 1990 CHEKCPON CHAILE</a:t>
            </a:r>
          </a:p>
          <a:p>
            <a:r>
              <a:rPr lang="en-US" dirty="0" smtClean="0"/>
              <a:t>GOV. </a:t>
            </a:r>
            <a:r>
              <a:rPr lang="en-US" dirty="0" err="1" smtClean="0"/>
              <a:t>Schware</a:t>
            </a:r>
            <a:r>
              <a:rPr lang="en-US" dirty="0" smtClean="0"/>
              <a:t> and MATHEW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devto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428" y="2611883"/>
            <a:ext cx="2376448" cy="12604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657" y="4050189"/>
            <a:ext cx="2362654" cy="13300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18011" y="5822467"/>
            <a:ext cx="5956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HOMICIDE:LUX(</a:t>
            </a:r>
            <a:r>
              <a:rPr lang="en-US" dirty="0" err="1" smtClean="0"/>
              <a:t>twins,FBI:KIDDNPAN</a:t>
            </a:r>
            <a:r>
              <a:rPr lang="en-US" dirty="0" smtClean="0"/>
              <a:t>(twiners)</a:t>
            </a:r>
          </a:p>
          <a:p>
            <a:r>
              <a:rPr lang="en-US" dirty="0"/>
              <a:t>	</a:t>
            </a:r>
            <a:r>
              <a:rPr lang="en-US" dirty="0" smtClean="0"/>
              <a:t>		HOMCE:SUNSTORKC(</a:t>
            </a:r>
            <a:r>
              <a:rPr lang="en-US" sz="800" strike="sngStrike" dirty="0" smtClean="0"/>
              <a:t>Kodak </a:t>
            </a:r>
            <a:r>
              <a:rPr lang="en-US" sz="800" strike="sngStrike" dirty="0" err="1" smtClean="0"/>
              <a:t>tiwnner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michelle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676" y="2611883"/>
            <a:ext cx="2762250" cy="16573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5865" y="4549095"/>
            <a:ext cx="2756061" cy="114776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903734" y="886362"/>
            <a:ext cx="56717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/>
              <a:t>POLICE TWINS</a:t>
            </a:r>
            <a:endParaRPr lang="en-US" sz="7200" b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09" y="4050189"/>
            <a:ext cx="1925130" cy="272063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05721" y="1164610"/>
            <a:ext cx="315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PENTAON.VIRIGN.MARY.JOSPHE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99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/>
        </p:nvSpPr>
        <p:spPr>
          <a:xfrm>
            <a:off x="2601258" y="2008659"/>
            <a:ext cx="1912076" cy="17651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Retrospective: PUMA TRINOMIC 1990 - 2022 - Sneaker Freak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484" y="4119315"/>
            <a:ext cx="184785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094" y="5126819"/>
            <a:ext cx="1614955" cy="8736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582" y="2207800"/>
            <a:ext cx="1705429" cy="17054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71619" y="2721961"/>
            <a:ext cx="9713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FF00"/>
                </a:solidFill>
              </a:rPr>
              <a:t>TWIN</a:t>
            </a:r>
            <a:r>
              <a:rPr lang="en-US" sz="1600" b="1" dirty="0" smtClean="0">
                <a:solidFill>
                  <a:schemeClr val="accent6"/>
                </a:solidFill>
              </a:rPr>
              <a:t>ER</a:t>
            </a:r>
            <a:r>
              <a:rPr lang="en-US" sz="1600" b="1" dirty="0" smtClean="0">
                <a:solidFill>
                  <a:srgbClr val="FFFF00"/>
                </a:solidFill>
              </a:rPr>
              <a:t>S</a:t>
            </a:r>
            <a:endParaRPr lang="en-US" sz="1600" b="1" dirty="0">
              <a:solidFill>
                <a:srgbClr val="FFFF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1792960"/>
            <a:ext cx="2928452" cy="44006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92686" y="1146629"/>
            <a:ext cx="1529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Viola Lux</a:t>
            </a:r>
          </a:p>
          <a:p>
            <a:r>
              <a:rPr lang="en-US" dirty="0" smtClean="0"/>
              <a:t>Viola </a:t>
            </a:r>
            <a:r>
              <a:rPr lang="en-US" dirty="0" err="1" smtClean="0"/>
              <a:t>Majescki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528625" y="798286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0.1 </a:t>
            </a:r>
            <a:r>
              <a:rPr lang="en-US" strike="sngStrike" dirty="0" err="1" smtClean="0"/>
              <a:t>Gorbahce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Mickaia</a:t>
            </a:r>
            <a:r>
              <a:rPr lang="en-US" strike="sngStrike" dirty="0" smtClean="0"/>
              <a:t> Typing</a:t>
            </a:r>
            <a:endParaRPr lang="en-US" strike="sngStrike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8058" y="1792960"/>
            <a:ext cx="2939078" cy="179316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084628" y="1167618"/>
            <a:ext cx="2040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Wolfgang Lux</a:t>
            </a:r>
          </a:p>
          <a:p>
            <a:r>
              <a:rPr lang="en-US" dirty="0" err="1" smtClean="0"/>
              <a:t>Woflgang</a:t>
            </a:r>
            <a:r>
              <a:rPr lang="en-US" dirty="0" smtClean="0"/>
              <a:t> </a:t>
            </a:r>
            <a:r>
              <a:rPr lang="en-US" dirty="0" err="1" smtClean="0"/>
              <a:t>Majsevski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3105583" y="1310056"/>
            <a:ext cx="971356" cy="8309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12192000" cy="8586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858644"/>
            <a:ext cx="12192000" cy="24532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75392" y="1068580"/>
            <a:ext cx="5224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HOMICIDE:SUNSTROKE:FBI:KIDNAPPING:v1.</a:t>
            </a:r>
            <a:r>
              <a:rPr lang="en-US" strike="sngStrike" dirty="0" smtClean="0"/>
              <a:t>michelle</a:t>
            </a:r>
            <a:endParaRPr lang="en-US" strike="sngStrike" dirty="0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6574971" y="1310056"/>
            <a:ext cx="1494972" cy="127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6792686" y="1547633"/>
            <a:ext cx="1377857" cy="177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14396" y="2420706"/>
            <a:ext cx="14318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41</a:t>
            </a:r>
            <a:endParaRPr lang="en-US" sz="9600" dirty="0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2818195" y="2429650"/>
            <a:ext cx="1808752" cy="852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2497935" y="1310056"/>
            <a:ext cx="1714247" cy="897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704582" y="4174195"/>
            <a:ext cx="1372357" cy="1389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704582" y="5007429"/>
            <a:ext cx="1922365" cy="1349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137" y="4283564"/>
            <a:ext cx="1543050" cy="1104900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V="1">
            <a:off x="879115" y="4097215"/>
            <a:ext cx="1372357" cy="1389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232" y="3840563"/>
            <a:ext cx="1412262" cy="1412262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 flipV="1">
            <a:off x="2818195" y="3993299"/>
            <a:ext cx="1591816" cy="1259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8999540" y="1310056"/>
            <a:ext cx="21259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12" idx="3"/>
          </p:cNvCxnSpPr>
          <p:nvPr/>
        </p:nvCxnSpPr>
        <p:spPr>
          <a:xfrm flipV="1">
            <a:off x="8999540" y="1490784"/>
            <a:ext cx="2125903" cy="234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66" y="1423726"/>
            <a:ext cx="854488" cy="120758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649" y="4603154"/>
            <a:ext cx="1365063" cy="981139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>
            <a:off x="10470456" y="4119315"/>
            <a:ext cx="826194" cy="188116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0018982" y="4242659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</a:t>
            </a:r>
            <a:r>
              <a:rPr lang="en-US" sz="800" strike="sngStrike" dirty="0" err="1" smtClean="0"/>
              <a:t>gothe,wolfgan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47" name="TextBox 46"/>
          <p:cNvSpPr txBox="1"/>
          <p:nvPr/>
        </p:nvSpPr>
        <p:spPr>
          <a:xfrm>
            <a:off x="351574" y="6163272"/>
            <a:ext cx="49864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1991</a:t>
            </a:r>
            <a:r>
              <a:rPr lang="en-US" dirty="0" smtClean="0"/>
              <a:t> CHECKPONT CHALIER(FEDERAL RESORUCES)</a:t>
            </a:r>
          </a:p>
          <a:p>
            <a:r>
              <a:rPr lang="en-US" dirty="0" smtClean="0"/>
              <a:t>1:00PM June 9</a:t>
            </a:r>
            <a:r>
              <a:rPr lang="en-US" baseline="30000" dirty="0" smtClean="0"/>
              <a:t>th</a:t>
            </a:r>
            <a:r>
              <a:rPr lang="en-US" dirty="0" smtClean="0"/>
              <a:t>, 2023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5063342" y="6062508"/>
            <a:ext cx="73744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32Y CIVIL CODE LABOR §187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52183" y="2420706"/>
            <a:ext cx="581986" cy="74807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894349" y="1790929"/>
            <a:ext cx="1013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Phil(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</a:t>
            </a:r>
          </a:p>
          <a:p>
            <a:r>
              <a:rPr lang="en-US" dirty="0" smtClean="0"/>
              <a:t>.</a:t>
            </a:r>
            <a:r>
              <a:rPr lang="en-US" sz="800" strike="sngStrike" dirty="0" smtClean="0"/>
              <a:t>DISNELAND</a:t>
            </a:r>
            <a:endParaRPr lang="en-US" sz="800" strike="sngStrike" dirty="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4894349" y="2008659"/>
            <a:ext cx="739820" cy="15774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030921" y="3251125"/>
            <a:ext cx="943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EXPORT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5035341" y="1582186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1985/6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189" y="3654209"/>
            <a:ext cx="660380" cy="410131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5134385" y="3565880"/>
            <a:ext cx="590487" cy="5867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121603" y="416882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1991</a:t>
            </a:r>
            <a:endParaRPr lang="en-US" b="1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07463" y="4624386"/>
            <a:ext cx="391481" cy="688057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V="1">
            <a:off x="5143805" y="4558025"/>
            <a:ext cx="590487" cy="5867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044929" y="1364340"/>
            <a:ext cx="15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2014</a:t>
            </a:r>
            <a:r>
              <a:rPr lang="en-US" dirty="0" smtClean="0"/>
              <a:t> JFK (</a:t>
            </a:r>
            <a:r>
              <a:rPr lang="en-US" b="1" strike="sngStrike" dirty="0" smtClean="0"/>
              <a:t>two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317" y="1305052"/>
            <a:ext cx="381000" cy="261910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5942012" y="1199682"/>
            <a:ext cx="673638" cy="5176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16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586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58644"/>
            <a:ext cx="12192000" cy="24532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959005" y="1103972"/>
            <a:ext cx="33454" cy="575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231" y="2750644"/>
            <a:ext cx="676276" cy="50958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06703" y="2034824"/>
            <a:ext cx="23852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Duration: 1:20 minutes</a:t>
            </a:r>
          </a:p>
          <a:p>
            <a:r>
              <a:rPr lang="en-US" dirty="0" smtClean="0"/>
              <a:t>8:08 AM</a:t>
            </a:r>
          </a:p>
          <a:p>
            <a:r>
              <a:rPr lang="en-US" dirty="0" smtClean="0"/>
              <a:t>9:20 AM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015545" y="1105974"/>
            <a:ext cx="61959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FBI: WHITE COLAR: WAR CRIMES </a:t>
            </a:r>
            <a:r>
              <a:rPr lang="en-US" sz="2800" b="1" strike="sngStrike" dirty="0" smtClean="0"/>
              <a:t>movies</a:t>
            </a:r>
            <a:endParaRPr lang="en-US" sz="2800" b="1" strike="sngStrike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067" y="2105413"/>
            <a:ext cx="831099" cy="89585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03715" y="1545439"/>
            <a:ext cx="20166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8:42 AM- 8:45 AM</a:t>
            </a:r>
            <a:endParaRPr lang="en-US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139" y="2750644"/>
            <a:ext cx="676276" cy="509588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1452" y="2747073"/>
            <a:ext cx="676276" cy="509588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793" y="2750644"/>
            <a:ext cx="676276" cy="50958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021" y="2747073"/>
            <a:ext cx="676276" cy="50958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072" y="2105413"/>
            <a:ext cx="676276" cy="50958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080" y="2128717"/>
            <a:ext cx="676276" cy="50958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756" y="3508977"/>
            <a:ext cx="676276" cy="50958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6649" y="2128717"/>
            <a:ext cx="676276" cy="50958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271" y="2121002"/>
            <a:ext cx="328734" cy="493999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7801" y="2272640"/>
            <a:ext cx="831099" cy="89585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04303" y="6029088"/>
            <a:ext cx="8087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0.1 2014</a:t>
            </a:r>
            <a:r>
              <a:rPr lang="en-US" b="1" dirty="0"/>
              <a:t> </a:t>
            </a:r>
            <a:r>
              <a:rPr lang="en-US" b="1" dirty="0" smtClean="0"/>
              <a:t>§</a:t>
            </a:r>
            <a:r>
              <a:rPr lang="en-US" b="1" dirty="0" err="1" smtClean="0"/>
              <a:t>SexAbuse</a:t>
            </a:r>
            <a:endParaRPr lang="en-US" b="1" dirty="0" smtClean="0"/>
          </a:p>
          <a:p>
            <a:r>
              <a:rPr lang="en-US" strike="sngStrike" dirty="0" smtClean="0"/>
              <a:t> </a:t>
            </a:r>
            <a:r>
              <a:rPr lang="en-US" strike="sngStrike" dirty="0" err="1" smtClean="0"/>
              <a:t>tim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iantosh</a:t>
            </a:r>
            <a:r>
              <a:rPr lang="en-US" strike="sngStrike" dirty="0" smtClean="0"/>
              <a:t>( nip and </a:t>
            </a:r>
            <a:r>
              <a:rPr lang="en-US" strike="sngStrike" dirty="0" err="1" smtClean="0"/>
              <a:t>tuch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frnt</a:t>
            </a:r>
            <a:r>
              <a:rPr lang="en-US" strike="sngStrike" dirty="0" smtClean="0"/>
              <a:t> door ) 3-way </a:t>
            </a:r>
            <a:r>
              <a:rPr lang="en-US" strike="sngStrike" dirty="0" err="1" smtClean="0"/>
              <a:t>davisoin.apple.accnety.damier.ibm.roth</a:t>
            </a:r>
            <a:endParaRPr lang="en-US" strike="sngStrike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1686" y="3582037"/>
            <a:ext cx="491662" cy="29996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170693" y="5703892"/>
            <a:ext cx="473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JFK:BULLET:MAINSTREET:HOMICIDE:CHANZLOR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261259" y="4820488"/>
            <a:ext cx="3564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ELKE.Wolfgon</a:t>
            </a:r>
            <a:r>
              <a:rPr lang="en-US" dirty="0" smtClean="0"/>
              <a:t> Onsite</a:t>
            </a:r>
          </a:p>
          <a:p>
            <a:r>
              <a:rPr lang="en-US" dirty="0" err="1" smtClean="0"/>
              <a:t>ELEK.Wolgang</a:t>
            </a:r>
            <a:r>
              <a:rPr lang="en-US" dirty="0" smtClean="0"/>
              <a:t> Offsite HOMCIDE:LUX</a:t>
            </a:r>
            <a:endParaRPr lang="en-US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2357" y="4972336"/>
            <a:ext cx="676276" cy="50958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556" y="4987925"/>
            <a:ext cx="328734" cy="493999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756" y="4086121"/>
            <a:ext cx="676276" cy="509588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1686" y="4159181"/>
            <a:ext cx="491662" cy="299969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756" y="4671961"/>
            <a:ext cx="676276" cy="509588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1686" y="4745021"/>
            <a:ext cx="491662" cy="29996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924507" y="3582037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Jason and Tim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907824" y="4196872"/>
            <a:ext cx="1591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Jason </a:t>
            </a:r>
            <a:r>
              <a:rPr lang="en-US" dirty="0" smtClean="0"/>
              <a:t>and </a:t>
            </a:r>
            <a:r>
              <a:rPr lang="en-US" dirty="0" err="1" smtClean="0"/>
              <a:t>Droz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5895428" y="3687103"/>
            <a:ext cx="1528635" cy="115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25" idx="3"/>
          </p:cNvCxnSpPr>
          <p:nvPr/>
        </p:nvCxnSpPr>
        <p:spPr>
          <a:xfrm flipV="1">
            <a:off x="5827912" y="4381538"/>
            <a:ext cx="1671694" cy="113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846591" y="4739035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Jason and </a:t>
            </a:r>
            <a:r>
              <a:rPr lang="en-US" dirty="0" err="1" smtClean="0"/>
              <a:t>Timo</a:t>
            </a:r>
            <a:endParaRPr lang="en-US" dirty="0"/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5717317" y="4881070"/>
            <a:ext cx="1914135" cy="136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5846591" y="5181549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7499606" y="5580854"/>
            <a:ext cx="721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[x] no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258633" y="3763771"/>
            <a:ext cx="28108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ATOMBOM(TIMER)</a:t>
            </a:r>
          </a:p>
          <a:p>
            <a:r>
              <a:rPr lang="en-US" sz="800" strike="sngStrike" dirty="0" err="1" smtClean="0"/>
              <a:t>Mikahe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gohveo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ti</a:t>
            </a:r>
            <a:r>
              <a:rPr lang="en-US" sz="800" strike="sngStrike" dirty="0" err="1"/>
              <a:t>m</a:t>
            </a:r>
            <a:r>
              <a:rPr lang="en-US" sz="800" strike="sngStrike" dirty="0" smtClean="0"/>
              <a:t>/o</a:t>
            </a:r>
            <a:endParaRPr lang="en-US" sz="800" strike="sngStrike" dirty="0"/>
          </a:p>
        </p:txBody>
      </p:sp>
      <p:sp>
        <p:nvSpPr>
          <p:cNvPr id="79" name="TextBox 78"/>
          <p:cNvSpPr txBox="1"/>
          <p:nvPr/>
        </p:nvSpPr>
        <p:spPr>
          <a:xfrm>
            <a:off x="8307728" y="3513656"/>
            <a:ext cx="193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JOSPHES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visa,vest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80" name="TextBox 79"/>
          <p:cNvSpPr txBox="1"/>
          <p:nvPr/>
        </p:nvSpPr>
        <p:spPr>
          <a:xfrm>
            <a:off x="8258633" y="3288029"/>
            <a:ext cx="3748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VIRINGI FBI:WMD for Office and Town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3120345" y="1411710"/>
            <a:ext cx="8129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 HOMCE:LUX:VHS(:HOCME-IS-A-BELL:HOMCEI:KYSTAL(</a:t>
            </a:r>
            <a:r>
              <a:rPr lang="en-US" strike="sngStrike" dirty="0" err="1" smtClean="0"/>
              <a:t>ibm</a:t>
            </a:r>
            <a:r>
              <a:rPr lang="en-US" strike="sngStrike" dirty="0" smtClean="0"/>
              <a:t> client </a:t>
            </a:r>
            <a:r>
              <a:rPr lang="en-US" strike="sngStrike" dirty="0" err="1" smtClean="0"/>
              <a:t>goldmansachs</a:t>
            </a:r>
            <a:r>
              <a:rPr lang="en-US" dirty="0" smtClean="0"/>
              <a:t>)</a:t>
            </a:r>
          </a:p>
          <a:p>
            <a:r>
              <a:rPr lang="en-US" dirty="0" smtClean="0"/>
              <a:t>2014 ATOMCLOCK(</a:t>
            </a:r>
            <a:r>
              <a:rPr lang="en-US" b="1" dirty="0"/>
              <a:t>IMPORT</a:t>
            </a:r>
            <a:r>
              <a:rPr lang="en-US" dirty="0"/>
              <a:t> </a:t>
            </a:r>
            <a:r>
              <a:rPr lang="en-US" dirty="0" smtClean="0"/>
              <a:t>ATOMBOM(TIMER)</a:t>
            </a:r>
            <a:endParaRPr lang="en-US" dirty="0"/>
          </a:p>
        </p:txBody>
      </p:sp>
      <p:cxnSp>
        <p:nvCxnSpPr>
          <p:cNvPr id="83" name="Straight Connector 82"/>
          <p:cNvCxnSpPr/>
          <p:nvPr/>
        </p:nvCxnSpPr>
        <p:spPr>
          <a:xfrm flipH="1" flipV="1">
            <a:off x="8948057" y="5017097"/>
            <a:ext cx="1510843" cy="27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 flipV="1">
            <a:off x="8888440" y="5268205"/>
            <a:ext cx="775610" cy="84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0439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953" y="4780549"/>
            <a:ext cx="1955800" cy="1955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980" y="2327514"/>
            <a:ext cx="2400300" cy="190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24" y="4842464"/>
            <a:ext cx="1231464" cy="17344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230" y="4965925"/>
            <a:ext cx="2698473" cy="14875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360" y="3861104"/>
            <a:ext cx="841113" cy="126396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12192000" cy="8586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858644"/>
            <a:ext cx="12192000" cy="24532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738414" y="3941087"/>
            <a:ext cx="1502229" cy="888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255" y="3808746"/>
            <a:ext cx="2287645" cy="136675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915" y="3987360"/>
            <a:ext cx="481330" cy="360533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1887077" y="3432724"/>
            <a:ext cx="1658839" cy="2128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flipH="1">
            <a:off x="6065291" y="4196133"/>
            <a:ext cx="1606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IBM W/Sam</a:t>
            </a:r>
          </a:p>
          <a:p>
            <a:r>
              <a:rPr lang="en-US" dirty="0" smtClean="0"/>
              <a:t>Arul Raj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25988" y="1283440"/>
            <a:ext cx="876631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/>
              <a:t>FBI:WMD:VIRGINA</a:t>
            </a:r>
          </a:p>
          <a:p>
            <a:r>
              <a:rPr lang="en-US" sz="8800" dirty="0" smtClean="0"/>
              <a:t> for INDIA</a:t>
            </a:r>
            <a:endParaRPr lang="en-US" sz="8800" dirty="0"/>
          </a:p>
        </p:txBody>
      </p:sp>
      <p:sp>
        <p:nvSpPr>
          <p:cNvPr id="20" name="TextBox 19"/>
          <p:cNvSpPr txBox="1"/>
          <p:nvPr/>
        </p:nvSpPr>
        <p:spPr>
          <a:xfrm>
            <a:off x="8892299" y="1452661"/>
            <a:ext cx="22553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FBI:CPVA</a:t>
            </a:r>
            <a:endParaRPr lang="en-US" sz="44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482" y="2401571"/>
            <a:ext cx="2645954" cy="1709948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7929154" y="2769326"/>
            <a:ext cx="2538549" cy="13421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786707" y="4965925"/>
            <a:ext cx="1571181" cy="1770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8647611" y="4737381"/>
            <a:ext cx="1488848" cy="2120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735977" y="2769326"/>
            <a:ext cx="2184776" cy="1463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5982706" y="2560320"/>
            <a:ext cx="589591" cy="5472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964156" y="3069771"/>
            <a:ext cx="778000" cy="6528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022120" y="3424327"/>
            <a:ext cx="3429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nonPolicAccneet</a:t>
            </a:r>
            <a:r>
              <a:rPr lang="en-US" dirty="0" smtClean="0"/>
              <a:t>(</a:t>
            </a:r>
            <a:r>
              <a:rPr lang="en-US" strike="sngStrike" dirty="0" err="1" smtClean="0"/>
              <a:t>indiai</a:t>
            </a:r>
            <a:r>
              <a:rPr lang="en-US" strike="sngStrike" dirty="0" smtClean="0"/>
              <a:t>, curly fries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4207777" y="2833923"/>
            <a:ext cx="2065509" cy="767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822" y="1840223"/>
            <a:ext cx="608784" cy="608784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V="1">
            <a:off x="7282391" y="1797784"/>
            <a:ext cx="931479" cy="4407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0" y="15739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258" y="1144137"/>
            <a:ext cx="626291" cy="41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841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8586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858644"/>
            <a:ext cx="12192000" cy="24532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3403" y="890499"/>
            <a:ext cx="876631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/>
              <a:t>FBI:WMD:VIRGINA</a:t>
            </a:r>
          </a:p>
          <a:p>
            <a:r>
              <a:rPr lang="en-US" sz="8800" dirty="0" smtClean="0"/>
              <a:t> for N. Korea</a:t>
            </a:r>
            <a:endParaRPr lang="en-US" sz="8800" dirty="0"/>
          </a:p>
        </p:txBody>
      </p:sp>
      <p:sp>
        <p:nvSpPr>
          <p:cNvPr id="20" name="TextBox 19"/>
          <p:cNvSpPr txBox="1"/>
          <p:nvPr/>
        </p:nvSpPr>
        <p:spPr>
          <a:xfrm>
            <a:off x="8892299" y="1452661"/>
            <a:ext cx="22553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FBI:CPVA</a:t>
            </a:r>
            <a:endParaRPr lang="en-US" sz="4400" dirty="0"/>
          </a:p>
        </p:txBody>
      </p:sp>
      <p:sp>
        <p:nvSpPr>
          <p:cNvPr id="30" name="Oval 29"/>
          <p:cNvSpPr/>
          <p:nvPr/>
        </p:nvSpPr>
        <p:spPr>
          <a:xfrm>
            <a:off x="5982706" y="2560320"/>
            <a:ext cx="589591" cy="5472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964156" y="3069771"/>
            <a:ext cx="778000" cy="6528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174" y="2973236"/>
            <a:ext cx="1380973" cy="918975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7929154" y="2769326"/>
            <a:ext cx="2538549" cy="13421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8199157" y="2986402"/>
            <a:ext cx="2538549" cy="13421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156" y="4345180"/>
            <a:ext cx="876300" cy="876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409" y="4345180"/>
            <a:ext cx="876300" cy="8763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909710" y="4490438"/>
            <a:ext cx="2886891" cy="548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1782880" y="2126437"/>
            <a:ext cx="4397829" cy="1331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457200" y="2468880"/>
            <a:ext cx="1489166" cy="1423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822" y="1840223"/>
            <a:ext cx="608784" cy="608784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 flipV="1">
            <a:off x="7282391" y="1797784"/>
            <a:ext cx="931479" cy="4407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1036988" y="5386643"/>
            <a:ext cx="295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kim</a:t>
            </a:r>
            <a:r>
              <a:rPr lang="en-US" dirty="0"/>
              <a:t> </a:t>
            </a:r>
            <a:r>
              <a:rPr lang="en-US" dirty="0" err="1"/>
              <a:t>bui</a:t>
            </a:r>
            <a:r>
              <a:rPr lang="en-US" dirty="0"/>
              <a:t> </a:t>
            </a:r>
            <a:r>
              <a:rPr lang="en-US" dirty="0" err="1" smtClean="0"/>
              <a:t>ibm</a:t>
            </a:r>
            <a:r>
              <a:rPr lang="en-US" dirty="0" smtClean="0"/>
              <a:t> UNITED NATIONS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88" y="4676095"/>
            <a:ext cx="1905000" cy="581025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744583" y="5571309"/>
            <a:ext cx="15283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033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8586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858644"/>
            <a:ext cx="12192000" cy="24532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-9014" y="1028358"/>
            <a:ext cx="876631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/>
              <a:t>FBI:WMD:VIRGINA</a:t>
            </a:r>
          </a:p>
          <a:p>
            <a:r>
              <a:rPr lang="en-US" sz="8800" dirty="0" smtClean="0"/>
              <a:t> for Afghanistan</a:t>
            </a:r>
            <a:endParaRPr lang="en-US" sz="88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8892299" y="1452661"/>
            <a:ext cx="22553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FBI:CPVA</a:t>
            </a:r>
            <a:endParaRPr lang="en-US" sz="4400" dirty="0"/>
          </a:p>
        </p:txBody>
      </p:sp>
      <p:sp>
        <p:nvSpPr>
          <p:cNvPr id="30" name="Oval 29"/>
          <p:cNvSpPr/>
          <p:nvPr/>
        </p:nvSpPr>
        <p:spPr>
          <a:xfrm>
            <a:off x="2324225" y="4833972"/>
            <a:ext cx="589591" cy="5472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293493" y="5421085"/>
            <a:ext cx="778000" cy="6528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1782880" y="2126437"/>
            <a:ext cx="4397829" cy="1331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694023" y="2939143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 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452564" y="3123809"/>
            <a:ext cx="2272042" cy="1710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0821288" y="4649306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2019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452564" y="2690949"/>
            <a:ext cx="2826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WHITE.H1-B(INDIAN,CHINA)</a:t>
            </a:r>
          </a:p>
          <a:p>
            <a:r>
              <a:rPr lang="en-US" dirty="0"/>
              <a:t>	</a:t>
            </a:r>
            <a:r>
              <a:rPr lang="en-US" strike="sngStrike" dirty="0" err="1" smtClean="0"/>
              <a:t>Afganistan</a:t>
            </a:r>
            <a:r>
              <a:rPr lang="en-US" strike="sngStrike" dirty="0" smtClean="0"/>
              <a:t>?</a:t>
            </a:r>
            <a:endParaRPr lang="en-US" strike="sngStrike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233" y="3829125"/>
            <a:ext cx="646329" cy="64632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694023" y="3458328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JOSPEH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758" y="3866604"/>
            <a:ext cx="771592" cy="62344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336910" y="3884771"/>
            <a:ext cx="2212040" cy="58711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BIG DISSIONS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5408023" y="3308476"/>
            <a:ext cx="2263210" cy="1163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 flipH="1">
            <a:off x="4754880" y="4336869"/>
            <a:ext cx="809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2004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5273021" y="3821153"/>
            <a:ext cx="223753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H1-B(INDIAN,CHINA</a:t>
            </a:r>
          </a:p>
          <a:p>
            <a:r>
              <a:rPr lang="en-US" dirty="0" smtClean="0"/>
              <a:t>i.e. IBM Arul Raj</a:t>
            </a:r>
          </a:p>
          <a:p>
            <a:r>
              <a:rPr lang="en-US" dirty="0" smtClean="0"/>
              <a:t>      IBM </a:t>
            </a:r>
            <a:r>
              <a:rPr lang="en-US" dirty="0" err="1" smtClean="0"/>
              <a:t>Arthsy</a:t>
            </a:r>
            <a:r>
              <a:rPr lang="en-US" dirty="0" smtClean="0"/>
              <a:t> </a:t>
            </a:r>
            <a:r>
              <a:rPr lang="en-US" dirty="0" err="1" smtClean="0"/>
              <a:t>Tshang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798526" y="2222102"/>
            <a:ext cx="470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?</a:t>
            </a:r>
            <a:endParaRPr lang="en-US" sz="4800" b="1" dirty="0"/>
          </a:p>
        </p:txBody>
      </p:sp>
      <p:cxnSp>
        <p:nvCxnSpPr>
          <p:cNvPr id="33" name="Straight Connector 32"/>
          <p:cNvCxnSpPr/>
          <p:nvPr/>
        </p:nvCxnSpPr>
        <p:spPr>
          <a:xfrm flipH="1" flipV="1">
            <a:off x="770709" y="2637600"/>
            <a:ext cx="783771" cy="1514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822" y="1840223"/>
            <a:ext cx="608784" cy="608784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 flipV="1">
            <a:off x="7282391" y="1797784"/>
            <a:ext cx="931479" cy="4407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951" y="4990548"/>
            <a:ext cx="1669138" cy="1284454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>
            <a:off x="7014754" y="5107575"/>
            <a:ext cx="2573831" cy="9663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510557" y="4970284"/>
            <a:ext cx="2573831" cy="9663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89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586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58644"/>
            <a:ext cx="12192000" cy="24532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959005" y="1103972"/>
            <a:ext cx="33454" cy="575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76350" y="1238808"/>
            <a:ext cx="2935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June 9th, 2023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017" y="1292419"/>
            <a:ext cx="578474" cy="60390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723921" y="1071380"/>
            <a:ext cx="1451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ATOMICLOCK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940168" y="2609850"/>
            <a:ext cx="6200736" cy="26161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NAME CHANGE </a:t>
            </a:r>
          </a:p>
          <a:p>
            <a:r>
              <a:rPr lang="en-US" sz="7200" dirty="0"/>
              <a:t> </a:t>
            </a:r>
            <a:r>
              <a:rPr lang="en-US" sz="7200" dirty="0" smtClean="0"/>
              <a:t>  </a:t>
            </a:r>
            <a:r>
              <a:rPr lang="en-US" sz="7200" b="1" dirty="0" smtClean="0"/>
              <a:t>IMPORT</a:t>
            </a:r>
            <a:r>
              <a:rPr lang="en-US" sz="7200" dirty="0" smtClean="0"/>
              <a:t> </a:t>
            </a:r>
          </a:p>
          <a:p>
            <a:r>
              <a:rPr lang="en-US" sz="2000" dirty="0" smtClean="0">
                <a:solidFill>
                  <a:schemeClr val="accent1"/>
                </a:solidFill>
              </a:rPr>
              <a:t>		        Bank of America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6" name="Heart 5"/>
          <p:cNvSpPr/>
          <p:nvPr/>
        </p:nvSpPr>
        <p:spPr>
          <a:xfrm>
            <a:off x="6819900" y="3714286"/>
            <a:ext cx="1943100" cy="1867364"/>
          </a:xfrm>
          <a:prstGeom prst="hear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LACE</a:t>
            </a:r>
            <a:endParaRPr lang="en-US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295650" y="5519738"/>
            <a:ext cx="66406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WWII.ATOMICLOCK(</a:t>
            </a:r>
            <a:r>
              <a:rPr lang="en-US" dirty="0" err="1" smtClean="0"/>
              <a:t>Petersson</a:t>
            </a:r>
            <a:r>
              <a:rPr lang="en-US" dirty="0" smtClean="0"/>
              <a:t>, w/o son, </a:t>
            </a:r>
            <a:r>
              <a:rPr lang="en-US" dirty="0" err="1" smtClean="0"/>
              <a:t>sexabuse</a:t>
            </a:r>
            <a:r>
              <a:rPr lang="en-US" dirty="0" smtClean="0"/>
              <a:t>; the name is full of</a:t>
            </a:r>
          </a:p>
          <a:p>
            <a:r>
              <a:rPr lang="en-US" dirty="0" smtClean="0"/>
              <a:t>PENTAGON.BASE.PAUL.LOVELACE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delat</a:t>
            </a:r>
            <a:r>
              <a:rPr lang="en-US" dirty="0" smtClean="0"/>
              <a:t>)</a:t>
            </a:r>
          </a:p>
          <a:p>
            <a:r>
              <a:rPr lang="en-US" dirty="0" smtClean="0"/>
              <a:t>Bank of </a:t>
            </a:r>
            <a:r>
              <a:rPr lang="en-US" dirty="0" err="1" smtClean="0"/>
              <a:t>Ameirca</a:t>
            </a:r>
            <a:r>
              <a:rPr lang="en-US" dirty="0" smtClean="0"/>
              <a:t>, Steve Breedlove </a:t>
            </a:r>
            <a:r>
              <a:rPr lang="en-US" dirty="0" err="1" smtClean="0"/>
              <a:t>Vioactions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5372100" y="5715000"/>
            <a:ext cx="45642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3295650" y="6119902"/>
            <a:ext cx="916119" cy="223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295650" y="6498520"/>
            <a:ext cx="4495800" cy="66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081526" y="5950662"/>
            <a:ext cx="40262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SALES: ELA Enterprise License </a:t>
            </a:r>
            <a:r>
              <a:rPr lang="en-US" strike="sngStrike" dirty="0" err="1" smtClean="0"/>
              <a:t>Agrements</a:t>
            </a:r>
            <a:endParaRPr lang="en-US" strike="sngStrike" dirty="0" smtClean="0"/>
          </a:p>
          <a:p>
            <a:r>
              <a:rPr lang="en-US" dirty="0" smtClean="0"/>
              <a:t>    </a:t>
            </a:r>
            <a:r>
              <a:rPr lang="en-US" strike="sngStrike" dirty="0" smtClean="0"/>
              <a:t>ULA </a:t>
            </a:r>
            <a:r>
              <a:rPr lang="en-US" strike="sngStrike" dirty="0" err="1" smtClean="0"/>
              <a:t>adams</a:t>
            </a:r>
            <a:endParaRPr lang="en-US" strike="sngStrike" dirty="0" smtClean="0"/>
          </a:p>
          <a:p>
            <a:r>
              <a:rPr lang="en-US" dirty="0" smtClean="0"/>
              <a:t>    </a:t>
            </a:r>
            <a:r>
              <a:rPr lang="en-US" strike="sngStrike" dirty="0" smtClean="0"/>
              <a:t>Paul Tran, </a:t>
            </a:r>
            <a:r>
              <a:rPr lang="en-US" strike="sngStrike" dirty="0" err="1" smtClean="0"/>
              <a:t>Enterpisr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Lices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eAgre</a:t>
            </a:r>
            <a:r>
              <a:rPr lang="en-US" strike="sngStrike" dirty="0" smtClean="0"/>
              <a:t> (ELA)</a:t>
            </a:r>
            <a:endParaRPr lang="en-US" strike="sngStrike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3295650" y="3917900"/>
            <a:ext cx="2419350" cy="730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996491" y="4931481"/>
            <a:ext cx="2032959" cy="1565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975253" y="3980986"/>
            <a:ext cx="3311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“I change my name to </a:t>
            </a:r>
            <a:r>
              <a:rPr lang="en-US" strike="sngStrike" dirty="0" err="1" smtClean="0"/>
              <a:t>petersson</a:t>
            </a:r>
            <a:r>
              <a:rPr lang="en-US" strike="sngStrike" dirty="0" smtClean="0"/>
              <a:t>”</a:t>
            </a:r>
          </a:p>
          <a:p>
            <a:r>
              <a:rPr lang="en-US" strike="sngStrike" dirty="0" smtClean="0"/>
              <a:t>“”</a:t>
            </a:r>
            <a:endParaRPr lang="en-US" strike="sngStrike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064" y="2690003"/>
            <a:ext cx="1097591" cy="109759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5805" y="4627317"/>
            <a:ext cx="890411" cy="56720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645" y="4665103"/>
            <a:ext cx="786276" cy="78627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885950" y="189632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27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113" y="2927452"/>
            <a:ext cx="635079" cy="793059"/>
          </a:xfrm>
        </p:spPr>
      </p:pic>
      <p:sp>
        <p:nvSpPr>
          <p:cNvPr id="5" name="TextBox 4"/>
          <p:cNvSpPr txBox="1"/>
          <p:nvPr/>
        </p:nvSpPr>
        <p:spPr>
          <a:xfrm>
            <a:off x="4428309" y="2048260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NAME CHANGE</a:t>
            </a:r>
          </a:p>
          <a:p>
            <a:r>
              <a:rPr lang="en-US" sz="1400" strike="sngStrike" dirty="0" smtClean="0"/>
              <a:t>(Free </a:t>
            </a:r>
            <a:r>
              <a:rPr lang="en-US" sz="1400" strike="sngStrike" dirty="0" err="1" smtClean="0"/>
              <a:t>Petersson</a:t>
            </a:r>
            <a:r>
              <a:rPr lang="en-US" sz="1400" strike="sngStrike" dirty="0" smtClean="0"/>
              <a:t>)</a:t>
            </a:r>
            <a:endParaRPr lang="en-US" sz="1400" strike="sngStrik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309" y="2904982"/>
            <a:ext cx="1365063" cy="98113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4336869" y="2694591"/>
            <a:ext cx="1149531" cy="1472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021" y="2211621"/>
            <a:ext cx="3048000" cy="24384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12192000" cy="8586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858644"/>
            <a:ext cx="12192000" cy="24532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714400" y="2615121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KAHN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309" y="1228588"/>
            <a:ext cx="1017381" cy="6540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953" y="1228588"/>
            <a:ext cx="592183" cy="5915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430" y="4246521"/>
            <a:ext cx="510540" cy="43664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5904" y="1256129"/>
            <a:ext cx="745663" cy="6161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417" y="1943333"/>
            <a:ext cx="661212" cy="661212"/>
          </a:xfrm>
          <a:prstGeom prst="rect">
            <a:avLst/>
          </a:prstGeom>
        </p:spPr>
      </p:pic>
      <p:cxnSp>
        <p:nvCxnSpPr>
          <p:cNvPr id="21" name="Straight Connector 20"/>
          <p:cNvCxnSpPr>
            <a:endCxn id="12" idx="3"/>
          </p:cNvCxnSpPr>
          <p:nvPr/>
        </p:nvCxnSpPr>
        <p:spPr>
          <a:xfrm>
            <a:off x="4532811" y="2799787"/>
            <a:ext cx="9128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428309" y="5172891"/>
            <a:ext cx="5983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HOMICIDE:NANA: </a:t>
            </a:r>
            <a:r>
              <a:rPr lang="en-US" strike="sngStrike" dirty="0" smtClean="0"/>
              <a:t>SOCCER</a:t>
            </a:r>
          </a:p>
          <a:p>
            <a:r>
              <a:rPr lang="en-US" dirty="0"/>
              <a:t> </a:t>
            </a:r>
            <a:r>
              <a:rPr lang="en-US" dirty="0" smtClean="0"/>
              <a:t>  HOMICIDE:JESUS</a:t>
            </a:r>
            <a:r>
              <a:rPr lang="en-US" dirty="0" smtClean="0">
                <a:sym typeface="Wingdings" panose="05000000000000000000" pitchFamily="2" charset="2"/>
              </a:rPr>
              <a:t>(</a:t>
            </a:r>
            <a:r>
              <a:rPr lang="en-US" strike="sngStrike" dirty="0" smtClean="0">
                <a:sym typeface="Wingdings" panose="05000000000000000000" pitchFamily="2" charset="2"/>
              </a:rPr>
              <a:t>Bradley, Johnson):</a:t>
            </a:r>
            <a:r>
              <a:rPr lang="en-US" dirty="0" smtClean="0">
                <a:sym typeface="Wingdings" panose="05000000000000000000" pitchFamily="2" charset="2"/>
              </a:rPr>
              <a:t>HOMICIDE:PETER:PETER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3463" y="4807172"/>
            <a:ext cx="857540" cy="184057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150399" y="4498501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181150" y="4412811"/>
            <a:ext cx="10486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/>
              <a:t>VIRINGI:DELIVERY</a:t>
            </a:r>
            <a:endParaRPr lang="en-US" sz="900" b="1" dirty="0"/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3690771" y="4464844"/>
            <a:ext cx="646098" cy="63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88025" y="4274949"/>
            <a:ext cx="700221" cy="328171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H="1" flipV="1">
            <a:off x="5080046" y="4167051"/>
            <a:ext cx="1604813" cy="5161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062121" y="3945904"/>
            <a:ext cx="1782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Appel</a:t>
            </a:r>
            <a:r>
              <a:rPr lang="en-US" dirty="0" err="1" smtClean="0"/>
              <a:t>.iCPVA.</a:t>
            </a:r>
            <a:r>
              <a:rPr lang="en-US" sz="800" strike="sngStrike" dirty="0" err="1" smtClean="0"/>
              <a:t>phone</a:t>
            </a:r>
            <a:endParaRPr lang="en-US" sz="800" strike="sngStrike" dirty="0" smtClean="0"/>
          </a:p>
          <a:p>
            <a:r>
              <a:rPr lang="en-US" dirty="0" smtClean="0"/>
              <a:t>Spy call you </a:t>
            </a:r>
            <a:r>
              <a:rPr lang="en-US" dirty="0" err="1" smtClean="0"/>
              <a:t>reise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5486400" y="1889800"/>
            <a:ext cx="622469" cy="2638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3"/>
          </p:cNvCxnSpPr>
          <p:nvPr/>
        </p:nvCxnSpPr>
        <p:spPr>
          <a:xfrm flipV="1">
            <a:off x="5445690" y="2295368"/>
            <a:ext cx="530241" cy="504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477" y="1909213"/>
            <a:ext cx="589735" cy="754861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6090944" y="3758163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LARRY.Sport</a:t>
            </a:r>
            <a:r>
              <a:rPr lang="en-US" sz="900" dirty="0" smtClean="0"/>
              <a:t>.</a:t>
            </a:r>
          </a:p>
          <a:p>
            <a:r>
              <a:rPr lang="en-US" sz="900" dirty="0" smtClean="0"/>
              <a:t>LOVLACE.JRS.DREAMTEAM.POSTER</a:t>
            </a:r>
            <a:endParaRPr lang="en-US" sz="900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28424" y="2768680"/>
            <a:ext cx="2043257" cy="1027211"/>
          </a:xfrm>
          <a:prstGeom prst="rect">
            <a:avLst/>
          </a:prstGeom>
        </p:spPr>
      </p:pic>
      <p:cxnSp>
        <p:nvCxnSpPr>
          <p:cNvPr id="42" name="Straight Arrow Connector 41"/>
          <p:cNvCxnSpPr/>
          <p:nvPr/>
        </p:nvCxnSpPr>
        <p:spPr>
          <a:xfrm flipH="1">
            <a:off x="1898039" y="4603161"/>
            <a:ext cx="818983" cy="428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100" y="4633209"/>
            <a:ext cx="660642" cy="87746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55" y="5499399"/>
            <a:ext cx="413584" cy="549324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24885" y="6642556"/>
            <a:ext cx="9412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1:41 PM </a:t>
            </a:r>
            <a:r>
              <a:rPr lang="en-US" sz="800" strike="sngStrike" dirty="0" err="1" smtClean="0"/>
              <a:t>motoycle</a:t>
            </a:r>
            <a:endParaRPr lang="en-US" sz="800" strike="sngStrike" dirty="0" smtClean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64" y="4316484"/>
            <a:ext cx="712944" cy="75545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775" y="2865945"/>
            <a:ext cx="628908" cy="628908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V="1">
            <a:off x="4092818" y="2743302"/>
            <a:ext cx="448821" cy="1077968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5464732" y="1806206"/>
            <a:ext cx="75212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>
                <a:solidFill>
                  <a:srgbClr val="727272"/>
                </a:solidFill>
                <a:latin typeface="nyt-imperial"/>
              </a:rPr>
              <a:t>Karim Khan </a:t>
            </a:r>
            <a:endParaRPr lang="en-US" sz="800" strike="sngStrike" dirty="0"/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4951505" y="4353958"/>
            <a:ext cx="2049596" cy="1425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936452" y="3785930"/>
            <a:ext cx="9909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1x *</a:t>
            </a:r>
            <a:r>
              <a:rPr lang="en-US" sz="800" strike="sngStrike" dirty="0" err="1" smtClean="0"/>
              <a:t>tophat</a:t>
            </a:r>
            <a:r>
              <a:rPr lang="en-US" sz="800" strike="sngStrike" dirty="0" smtClean="0"/>
              <a:t> playoffs</a:t>
            </a:r>
            <a:endParaRPr lang="en-US" sz="800" strike="sngStrike" dirty="0"/>
          </a:p>
        </p:txBody>
      </p:sp>
      <p:sp>
        <p:nvSpPr>
          <p:cNvPr id="56" name="Rectangle 55"/>
          <p:cNvSpPr/>
          <p:nvPr/>
        </p:nvSpPr>
        <p:spPr>
          <a:xfrm>
            <a:off x="1839742" y="2694591"/>
            <a:ext cx="3957892" cy="124823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ight Arrow 56"/>
          <p:cNvSpPr/>
          <p:nvPr/>
        </p:nvSpPr>
        <p:spPr>
          <a:xfrm rot="5400000">
            <a:off x="3152775" y="3523820"/>
            <a:ext cx="857540" cy="859105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ube 57"/>
          <p:cNvSpPr/>
          <p:nvPr/>
        </p:nvSpPr>
        <p:spPr>
          <a:xfrm>
            <a:off x="185537" y="1402961"/>
            <a:ext cx="1451028" cy="20796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d</a:t>
            </a:r>
            <a:r>
              <a:rPr lang="en-US" strike="sngStrike" dirty="0" smtClean="0"/>
              <a:t>ocs</a:t>
            </a:r>
          </a:p>
          <a:p>
            <a:pPr algn="ctr"/>
            <a:r>
              <a:rPr lang="en-US" dirty="0" smtClean="0"/>
              <a:t>VIRGINIA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3243653" y="2821708"/>
            <a:ext cx="676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PAUL</a:t>
            </a:r>
          </a:p>
          <a:p>
            <a:r>
              <a:rPr lang="en-US" b="1" dirty="0" smtClean="0"/>
              <a:t>KING</a:t>
            </a:r>
            <a:endParaRPr lang="en-US" b="1" dirty="0"/>
          </a:p>
        </p:txBody>
      </p:sp>
      <p:sp>
        <p:nvSpPr>
          <p:cNvPr id="60" name="Rectangle 59"/>
          <p:cNvSpPr/>
          <p:nvPr/>
        </p:nvSpPr>
        <p:spPr>
          <a:xfrm>
            <a:off x="4911044" y="4079264"/>
            <a:ext cx="2182087" cy="675537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006" y="4040259"/>
            <a:ext cx="337593" cy="33759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31384" y="6309251"/>
            <a:ext cx="616034" cy="536634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9431384" y="6048723"/>
            <a:ext cx="2861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HOMCIDIE:LUX(</a:t>
            </a:r>
            <a:r>
              <a:rPr lang="en-US" strike="sngStrike" dirty="0" smtClean="0"/>
              <a:t>IBM Kim Bui)</a:t>
            </a:r>
            <a:endParaRPr lang="en-US" strike="sngStrike" dirty="0"/>
          </a:p>
        </p:txBody>
      </p:sp>
      <p:sp>
        <p:nvSpPr>
          <p:cNvPr id="64" name="TextBox 63"/>
          <p:cNvSpPr txBox="1"/>
          <p:nvPr/>
        </p:nvSpPr>
        <p:spPr>
          <a:xfrm>
            <a:off x="9543287" y="5848471"/>
            <a:ext cx="162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United Nations</a:t>
            </a:r>
            <a:endParaRPr lang="en-US" b="1" dirty="0"/>
          </a:p>
        </p:txBody>
      </p:sp>
      <p:cxnSp>
        <p:nvCxnSpPr>
          <p:cNvPr id="66" name="Straight Connector 65"/>
          <p:cNvCxnSpPr/>
          <p:nvPr/>
        </p:nvCxnSpPr>
        <p:spPr>
          <a:xfrm>
            <a:off x="8961838" y="6326844"/>
            <a:ext cx="1555125" cy="30297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9305336" y="5663805"/>
            <a:ext cx="20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FBI:KIDNAPPING:v2</a:t>
            </a:r>
            <a:endParaRPr lang="en-US" b="1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751" y="5980460"/>
            <a:ext cx="826568" cy="875189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256669" y="2758229"/>
            <a:ext cx="971550" cy="3914775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>
            <a:off x="7866357" y="5957183"/>
            <a:ext cx="1726378" cy="7698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510" y="6107921"/>
            <a:ext cx="900386" cy="620266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220" y="6418054"/>
            <a:ext cx="498135" cy="356166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>
            <a:off x="7258693" y="6003556"/>
            <a:ext cx="1726378" cy="7698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11227021" y="2442772"/>
            <a:ext cx="607928" cy="32210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6977662" y="5726723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MATHEW</a:t>
            </a:r>
            <a:r>
              <a:rPr lang="en-US" dirty="0" smtClean="0">
                <a:sym typeface="Wingdings" panose="05000000000000000000" pitchFamily="2" charset="2"/>
              </a:rPr>
              <a:t>:(</a:t>
            </a:r>
            <a:r>
              <a:rPr lang="en-US" strike="sngStrike" dirty="0" err="1" smtClean="0">
                <a:sym typeface="Wingdings" panose="05000000000000000000" pitchFamily="2" charset="2"/>
              </a:rPr>
              <a:t>lotar</a:t>
            </a:r>
            <a:r>
              <a:rPr lang="en-US" dirty="0" smtClean="0">
                <a:sym typeface="Wingdings" panose="05000000000000000000" pitchFamily="2" charset="2"/>
              </a:rPr>
              <a:t>)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936999" y="6250048"/>
            <a:ext cx="2461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CHEKCPON CHALIE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5307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591" y="3846757"/>
            <a:ext cx="516100" cy="516100"/>
          </a:xfrm>
          <a:prstGeom prst="rect">
            <a:avLst/>
          </a:prstGeom>
        </p:spPr>
      </p:pic>
      <p:cxnSp>
        <p:nvCxnSpPr>
          <p:cNvPr id="90" name="Straight Arrow Connector 89"/>
          <p:cNvCxnSpPr/>
          <p:nvPr/>
        </p:nvCxnSpPr>
        <p:spPr>
          <a:xfrm flipH="1">
            <a:off x="2501420" y="1672383"/>
            <a:ext cx="6289883" cy="3105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8586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858644"/>
            <a:ext cx="12192000" cy="24532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309" y="1228588"/>
            <a:ext cx="1017381" cy="6540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953" y="1228588"/>
            <a:ext cx="592183" cy="5915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904" y="1256129"/>
            <a:ext cx="745663" cy="6161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58997" y="2455817"/>
            <a:ext cx="45791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/>
              <a:t>BAD GUYS</a:t>
            </a: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566" y="3779256"/>
            <a:ext cx="857540" cy="18405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36963" y="3409924"/>
            <a:ext cx="1080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FBI:WMD</a:t>
            </a:r>
          </a:p>
        </p:txBody>
      </p:sp>
      <p:pic>
        <p:nvPicPr>
          <p:cNvPr id="70" name="Content Placeholder 3"/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560" y="3533366"/>
            <a:ext cx="635079" cy="793059"/>
          </a:xfr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22" y="3552577"/>
            <a:ext cx="1365063" cy="981139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242" y="3798467"/>
            <a:ext cx="628908" cy="62890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225605" y="1558858"/>
            <a:ext cx="723287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 dirty="0"/>
              <a:t>United Nations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946" y="3594590"/>
            <a:ext cx="2251378" cy="168853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198426" y="2475028"/>
            <a:ext cx="543392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b="1" dirty="0" smtClean="0"/>
              <a:t>GOOD </a:t>
            </a:r>
            <a:r>
              <a:rPr lang="en-US" sz="8000" b="1" dirty="0"/>
              <a:t>GUYS</a:t>
            </a:r>
          </a:p>
        </p:txBody>
      </p:sp>
      <p:sp>
        <p:nvSpPr>
          <p:cNvPr id="28" name="Heart 27"/>
          <p:cNvSpPr/>
          <p:nvPr/>
        </p:nvSpPr>
        <p:spPr>
          <a:xfrm>
            <a:off x="6608735" y="3505215"/>
            <a:ext cx="2182568" cy="1776030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LACE</a:t>
            </a:r>
          </a:p>
          <a:p>
            <a:pPr algn="ctr"/>
            <a:r>
              <a:rPr lang="en-US" sz="4000" b="1" dirty="0" smtClean="0"/>
              <a:t>1994</a:t>
            </a:r>
            <a:endParaRPr lang="en-US" sz="4000" b="1" dirty="0"/>
          </a:p>
        </p:txBody>
      </p:sp>
      <p:sp>
        <p:nvSpPr>
          <p:cNvPr id="30" name="Rectangle 29"/>
          <p:cNvSpPr/>
          <p:nvPr/>
        </p:nvSpPr>
        <p:spPr>
          <a:xfrm>
            <a:off x="1897420" y="5701487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FBI:KIDNAPPING:v2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1410789" y="3409924"/>
            <a:ext cx="2437777" cy="11237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999" y="3709689"/>
            <a:ext cx="1760245" cy="98573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897420" y="6009689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VIRIGNIA: </a:t>
            </a:r>
            <a:r>
              <a:rPr lang="en-US" sz="800" strike="sngStrike" dirty="0" err="1" smtClean="0"/>
              <a:t>htiacy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bladen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ubaid</a:t>
            </a:r>
            <a:endParaRPr lang="en-US" sz="800" strike="sngStrike" dirty="0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91954" y="3621620"/>
            <a:ext cx="688732" cy="2775186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70615" y="4666619"/>
            <a:ext cx="847855" cy="738576"/>
          </a:xfrm>
          <a:prstGeom prst="rect">
            <a:avLst/>
          </a:prstGeom>
        </p:spPr>
      </p:pic>
      <p:cxnSp>
        <p:nvCxnSpPr>
          <p:cNvPr id="46" name="Straight Connector 45"/>
          <p:cNvCxnSpPr>
            <a:stCxn id="30" idx="0"/>
          </p:cNvCxnSpPr>
          <p:nvPr/>
        </p:nvCxnSpPr>
        <p:spPr>
          <a:xfrm flipH="1" flipV="1">
            <a:off x="1959931" y="4366940"/>
            <a:ext cx="971587" cy="13345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9597505" y="3596399"/>
            <a:ext cx="1188720" cy="236279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9528033" y="3779256"/>
            <a:ext cx="1188720" cy="236279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 flipV="1">
            <a:off x="9680433" y="3931656"/>
            <a:ext cx="1188720" cy="236279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963628" y="1564841"/>
            <a:ext cx="16451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Kim Bui</a:t>
            </a:r>
          </a:p>
          <a:p>
            <a:r>
              <a:rPr lang="en-US" dirty="0" err="1" smtClean="0"/>
              <a:t>IBMer</a:t>
            </a:r>
            <a:endParaRPr lang="en-US" dirty="0" smtClean="0"/>
          </a:p>
          <a:p>
            <a:r>
              <a:rPr lang="en-US" dirty="0" smtClean="0"/>
              <a:t>United Nations </a:t>
            </a:r>
          </a:p>
          <a:p>
            <a:r>
              <a:rPr lang="en-US" b="1" dirty="0" smtClean="0"/>
              <a:t>FBI:MISSING</a:t>
            </a:r>
            <a:endParaRPr lang="en-US" b="1" dirty="0"/>
          </a:p>
        </p:txBody>
      </p:sp>
      <p:cxnSp>
        <p:nvCxnSpPr>
          <p:cNvPr id="53" name="Straight Connector 52"/>
          <p:cNvCxnSpPr/>
          <p:nvPr/>
        </p:nvCxnSpPr>
        <p:spPr>
          <a:xfrm>
            <a:off x="9903338" y="1597511"/>
            <a:ext cx="965815" cy="2929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9836331" y="1767888"/>
            <a:ext cx="1301347" cy="554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8601649" y="1278217"/>
            <a:ext cx="328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FBI:KIDNAPPIGN:HOMICDIE:LUX</a:t>
            </a:r>
            <a:endParaRPr lang="en-US" b="1" dirty="0"/>
          </a:p>
        </p:txBody>
      </p:sp>
      <p:cxnSp>
        <p:nvCxnSpPr>
          <p:cNvPr id="92" name="Straight Connector 91"/>
          <p:cNvCxnSpPr/>
          <p:nvPr/>
        </p:nvCxnSpPr>
        <p:spPr>
          <a:xfrm flipV="1">
            <a:off x="4817708" y="3505215"/>
            <a:ext cx="0" cy="3182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1759013" y="5156311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Kim </a:t>
            </a:r>
            <a:r>
              <a:rPr lang="en-US" dirty="0" err="1" smtClean="0"/>
              <a:t>bui</a:t>
            </a:r>
            <a:endParaRPr lang="en-US" dirty="0"/>
          </a:p>
        </p:txBody>
      </p:sp>
      <p:sp>
        <p:nvSpPr>
          <p:cNvPr id="97" name="Rectangle 96"/>
          <p:cNvSpPr/>
          <p:nvPr/>
        </p:nvSpPr>
        <p:spPr>
          <a:xfrm>
            <a:off x="1639560" y="4533716"/>
            <a:ext cx="1293793" cy="991927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/>
          <p:cNvCxnSpPr/>
          <p:nvPr/>
        </p:nvCxnSpPr>
        <p:spPr>
          <a:xfrm>
            <a:off x="1293223" y="2765170"/>
            <a:ext cx="4741817" cy="461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209" y="6142047"/>
            <a:ext cx="608662" cy="644465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7367451" y="6294447"/>
            <a:ext cx="3163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 HOMICIDE:NANA:SUSPECT</a:t>
            </a:r>
            <a:endParaRPr lang="en-US" dirty="0"/>
          </a:p>
        </p:txBody>
      </p:sp>
      <p:cxnSp>
        <p:nvCxnSpPr>
          <p:cNvPr id="103" name="Straight Connector 102"/>
          <p:cNvCxnSpPr/>
          <p:nvPr/>
        </p:nvCxnSpPr>
        <p:spPr>
          <a:xfrm>
            <a:off x="5842043" y="6009689"/>
            <a:ext cx="1525408" cy="848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V="1">
            <a:off x="1293223" y="5281245"/>
            <a:ext cx="1208197" cy="244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423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1203028" y="3765316"/>
            <a:ext cx="3485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41</a:t>
            </a:r>
            <a:r>
              <a:rPr lang="en-US" sz="800" strike="sngStrike" dirty="0" smtClean="0"/>
              <a:t>. 0.1 mathematics for </a:t>
            </a:r>
            <a:r>
              <a:rPr lang="en-US" sz="800" strike="sngStrike" dirty="0" err="1" smtClean="0"/>
              <a:t>shoting</a:t>
            </a:r>
            <a:r>
              <a:rPr lang="en-US" sz="800" strike="sngStrike" dirty="0" smtClean="0"/>
              <a:t> a goal and know </a:t>
            </a:r>
            <a:r>
              <a:rPr lang="en-US" sz="800" strike="sngStrike" dirty="0" err="1" smtClean="0"/>
              <a:t>wher</a:t>
            </a:r>
            <a:r>
              <a:rPr lang="en-US" sz="800" strike="sngStrike" dirty="0" smtClean="0"/>
              <a:t> and how to shot the ball</a:t>
            </a:r>
          </a:p>
          <a:p>
            <a:r>
              <a:rPr lang="en-US" sz="800" strike="sngStrike" dirty="0" smtClean="0"/>
              <a:t>[x] no</a:t>
            </a:r>
            <a:endParaRPr lang="en-US" sz="800" strike="sngStrike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8586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58644"/>
            <a:ext cx="12192000" cy="24532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959005" y="1103972"/>
            <a:ext cx="33454" cy="575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056709" y="1528354"/>
            <a:ext cx="3735977" cy="467650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stCxn id="2" idx="1"/>
            <a:endCxn id="2" idx="3"/>
          </p:cNvCxnSpPr>
          <p:nvPr/>
        </p:nvCxnSpPr>
        <p:spPr>
          <a:xfrm>
            <a:off x="3056709" y="3866606"/>
            <a:ext cx="373597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310743" y="3327843"/>
            <a:ext cx="1436915" cy="1306286"/>
          </a:xfrm>
          <a:prstGeom prst="ellipse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4441372" y="5290458"/>
            <a:ext cx="13063" cy="91439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617029" y="5290458"/>
            <a:ext cx="13063" cy="91439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454435" y="5290458"/>
            <a:ext cx="117565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310743" y="2438401"/>
            <a:ext cx="117565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486400" y="1536212"/>
            <a:ext cx="0" cy="90218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336870" y="1505415"/>
            <a:ext cx="13063" cy="91439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1724297" y="2978331"/>
            <a:ext cx="496389" cy="5094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257499" y="2608999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HOMICIDE:NANA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160326" y="3642918"/>
            <a:ext cx="17027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HOMICIDE:CHANZELOR(mother)</a:t>
            </a:r>
            <a:endParaRPr lang="en-US" sz="900" dirty="0"/>
          </a:p>
        </p:txBody>
      </p:sp>
      <p:sp>
        <p:nvSpPr>
          <p:cNvPr id="26" name="Oval 25"/>
          <p:cNvSpPr/>
          <p:nvPr/>
        </p:nvSpPr>
        <p:spPr>
          <a:xfrm>
            <a:off x="1703269" y="3917226"/>
            <a:ext cx="496389" cy="5094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425370" y="2850662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Go Jason Go</a:t>
            </a:r>
            <a:endParaRPr lang="en-US" strike="sngStrike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5695406" y="3187337"/>
            <a:ext cx="52252" cy="32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052" y="1231640"/>
            <a:ext cx="1232301" cy="1304788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V="1">
            <a:off x="1203028" y="1216465"/>
            <a:ext cx="1664894" cy="1237399"/>
          </a:xfrm>
          <a:prstGeom prst="line">
            <a:avLst/>
          </a:prstGeom>
          <a:ln w="762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009843" y="6141384"/>
            <a:ext cx="39148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POLICE SIRENS</a:t>
            </a:r>
            <a:endParaRPr lang="en-US" sz="4800" b="1" dirty="0"/>
          </a:p>
        </p:txBody>
      </p:sp>
      <p:sp>
        <p:nvSpPr>
          <p:cNvPr id="34" name="Oval 33"/>
          <p:cNvSpPr/>
          <p:nvPr/>
        </p:nvSpPr>
        <p:spPr>
          <a:xfrm>
            <a:off x="5486400" y="2608999"/>
            <a:ext cx="261258" cy="2416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5" name="Oval 34"/>
          <p:cNvSpPr/>
          <p:nvPr/>
        </p:nvSpPr>
        <p:spPr>
          <a:xfrm>
            <a:off x="5486080" y="2827915"/>
            <a:ext cx="261258" cy="2416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520473" y="3247935"/>
            <a:ext cx="496389" cy="5094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715372" y="4283611"/>
            <a:ext cx="496389" cy="5094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898571" y="2608999"/>
            <a:ext cx="339635" cy="3693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>
            <a:stCxn id="39" idx="0"/>
            <a:endCxn id="39" idx="2"/>
          </p:cNvCxnSpPr>
          <p:nvPr/>
        </p:nvCxnSpPr>
        <p:spPr>
          <a:xfrm flipH="1">
            <a:off x="4898571" y="2608999"/>
            <a:ext cx="169818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5050971" y="2761399"/>
            <a:ext cx="169818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39" idx="7"/>
            <a:endCxn id="39" idx="3"/>
          </p:cNvCxnSpPr>
          <p:nvPr/>
        </p:nvCxnSpPr>
        <p:spPr>
          <a:xfrm flipH="1">
            <a:off x="4948309" y="2663086"/>
            <a:ext cx="240159" cy="261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4943620" y="2741871"/>
            <a:ext cx="93953" cy="907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5008040" y="2637901"/>
            <a:ext cx="93953" cy="907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110675" y="2683259"/>
            <a:ext cx="93953" cy="907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021916" y="2840184"/>
            <a:ext cx="93953" cy="907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093762" y="2787229"/>
            <a:ext cx="93953" cy="907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7501457" y="1758785"/>
            <a:ext cx="3441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1986/1987 HOMICIDE:7:1</a:t>
            </a:r>
            <a:r>
              <a:rPr lang="en-US" baseline="30000" dirty="0" smtClean="0"/>
              <a:t>st</a:t>
            </a:r>
            <a:r>
              <a:rPr lang="en-US" dirty="0" smtClean="0"/>
              <a:t>:GRADE</a:t>
            </a:r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2220686" y="3327843"/>
            <a:ext cx="205014" cy="15994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8646367" y="2034084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HOMICIDE:NANA</a:t>
            </a:r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3015" y="2461064"/>
            <a:ext cx="752242" cy="359604"/>
          </a:xfrm>
          <a:prstGeom prst="rect">
            <a:avLst/>
          </a:prstGeom>
        </p:spPr>
      </p:pic>
      <p:cxnSp>
        <p:nvCxnSpPr>
          <p:cNvPr id="56" name="Straight Connector 55"/>
          <p:cNvCxnSpPr>
            <a:endCxn id="53" idx="3"/>
          </p:cNvCxnSpPr>
          <p:nvPr/>
        </p:nvCxnSpPr>
        <p:spPr>
          <a:xfrm flipV="1">
            <a:off x="9693015" y="2218750"/>
            <a:ext cx="752242" cy="85082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436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8586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858644"/>
            <a:ext cx="12192000" cy="24532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309" y="1228588"/>
            <a:ext cx="1017381" cy="6540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953" y="1228588"/>
            <a:ext cx="592183" cy="5915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904" y="1256129"/>
            <a:ext cx="745663" cy="61617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225605" y="1558858"/>
            <a:ext cx="723287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 dirty="0"/>
              <a:t>United Nations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9963628" y="1564841"/>
            <a:ext cx="16451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Kim Bui</a:t>
            </a:r>
          </a:p>
          <a:p>
            <a:r>
              <a:rPr lang="en-US" dirty="0" err="1" smtClean="0"/>
              <a:t>IBMer</a:t>
            </a:r>
            <a:endParaRPr lang="en-US" dirty="0" smtClean="0"/>
          </a:p>
          <a:p>
            <a:r>
              <a:rPr lang="en-US" dirty="0" smtClean="0"/>
              <a:t>United Nations </a:t>
            </a:r>
          </a:p>
          <a:p>
            <a:r>
              <a:rPr lang="en-US" b="1" dirty="0" smtClean="0"/>
              <a:t>FBI:MISSING</a:t>
            </a:r>
            <a:endParaRPr lang="en-US" b="1" dirty="0"/>
          </a:p>
        </p:txBody>
      </p:sp>
      <p:cxnSp>
        <p:nvCxnSpPr>
          <p:cNvPr id="53" name="Straight Connector 52"/>
          <p:cNvCxnSpPr/>
          <p:nvPr/>
        </p:nvCxnSpPr>
        <p:spPr>
          <a:xfrm>
            <a:off x="9903338" y="1597511"/>
            <a:ext cx="965815" cy="2929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9836331" y="1767888"/>
            <a:ext cx="1301347" cy="554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8601649" y="1278217"/>
            <a:ext cx="328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FBI:KIDNAPPIGN:HOMICDIE:LUX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406400" y="4441371"/>
            <a:ext cx="11640457" cy="9434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5" idx="1"/>
          </p:cNvCxnSpPr>
          <p:nvPr/>
        </p:nvCxnSpPr>
        <p:spPr>
          <a:xfrm>
            <a:off x="406400" y="4913086"/>
            <a:ext cx="11476084" cy="79828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41829" y="2765170"/>
            <a:ext cx="64879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IMPORT</a:t>
            </a:r>
            <a:r>
              <a:rPr lang="en-US" dirty="0" smtClean="0"/>
              <a:t> HOMCE:LUX(Las Vegas) BENJAMEIN FRANKLIN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4209143" y="3005408"/>
            <a:ext cx="1236547" cy="797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747717" y="2822604"/>
            <a:ext cx="1862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41.MAINSTREET</a:t>
            </a:r>
            <a:endParaRPr lang="en-US" sz="20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472" y="3498496"/>
            <a:ext cx="533400" cy="209550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H="1" flipV="1">
            <a:off x="1248229" y="3404075"/>
            <a:ext cx="977376" cy="39866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7213600" y="3802743"/>
            <a:ext cx="275771" cy="333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264399" y="4031954"/>
            <a:ext cx="377327" cy="4301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235904" y="3939395"/>
            <a:ext cx="377327" cy="4301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470849" y="3672497"/>
            <a:ext cx="275771" cy="333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999402" y="3252976"/>
            <a:ext cx="1592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Kim Bui, IBM</a:t>
            </a:r>
          </a:p>
          <a:p>
            <a:r>
              <a:rPr lang="en-US" dirty="0" smtClean="0"/>
              <a:t>United Nations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470849" y="3404075"/>
            <a:ext cx="1497494" cy="199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Crayz</a:t>
            </a:r>
            <a:r>
              <a:rPr lang="en-US" sz="800" strike="sngStrike" dirty="0" smtClean="0"/>
              <a:t> Hours</a:t>
            </a:r>
            <a:endParaRPr lang="en-US" sz="800" strike="sngStrike" dirty="0"/>
          </a:p>
        </p:txBody>
      </p:sp>
      <p:sp>
        <p:nvSpPr>
          <p:cNvPr id="29" name="TextBox 28"/>
          <p:cNvSpPr txBox="1"/>
          <p:nvPr/>
        </p:nvSpPr>
        <p:spPr>
          <a:xfrm>
            <a:off x="7771779" y="3032453"/>
            <a:ext cx="2489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Phil(</a:t>
            </a:r>
            <a:r>
              <a:rPr lang="en-US" strike="sngStrike" dirty="0" err="1" smtClean="0"/>
              <a:t>tathoo</a:t>
            </a:r>
            <a:r>
              <a:rPr lang="en-US" dirty="0" smtClean="0"/>
              <a:t>) </a:t>
            </a:r>
            <a:r>
              <a:rPr lang="en-US" sz="800" strike="sngStrike" dirty="0" err="1" smtClean="0"/>
              <a:t>Husler,thuglife,german</a:t>
            </a:r>
            <a:r>
              <a:rPr lang="en-US" sz="800" strike="sngStrike" dirty="0" smtClean="0"/>
              <a:t> flag</a:t>
            </a:r>
            <a:endParaRPr lang="en-US" sz="800" strike="sngStrike" dirty="0"/>
          </a:p>
        </p:txBody>
      </p:sp>
      <p:sp>
        <p:nvSpPr>
          <p:cNvPr id="31" name="TextBox 30"/>
          <p:cNvSpPr txBox="1"/>
          <p:nvPr/>
        </p:nvSpPr>
        <p:spPr>
          <a:xfrm>
            <a:off x="8331200" y="3672497"/>
            <a:ext cx="4361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MATHE: </a:t>
            </a:r>
            <a:r>
              <a:rPr lang="en-US" strike="sngStrike" dirty="0" err="1" smtClean="0"/>
              <a:t>gmac.client.parente.ibm.dmeilr.roth</a:t>
            </a:r>
            <a:endParaRPr lang="en-US" strike="sngStrike" dirty="0" smtClean="0"/>
          </a:p>
          <a:p>
            <a:r>
              <a:rPr lang="en-US" strike="sngStrike" dirty="0" smtClean="0"/>
              <a:t>“crazy hours crazy talk”</a:t>
            </a:r>
            <a:endParaRPr lang="en-US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406400" y="6023428"/>
            <a:ext cx="3605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POLICE SIRENS</a:t>
            </a:r>
            <a:endParaRPr lang="en-US" sz="4400" b="1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5167086" y="3401785"/>
            <a:ext cx="159657" cy="132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1" idx="1"/>
          </p:cNvCxnSpPr>
          <p:nvPr/>
        </p:nvCxnSpPr>
        <p:spPr>
          <a:xfrm flipH="1" flipV="1">
            <a:off x="3429101" y="5639484"/>
            <a:ext cx="1441883" cy="523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167086" y="6313714"/>
            <a:ext cx="3477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JOSPHE.LAW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stephnei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celion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deon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41" name="TextBox 40"/>
          <p:cNvSpPr txBox="1"/>
          <p:nvPr/>
        </p:nvSpPr>
        <p:spPr>
          <a:xfrm>
            <a:off x="4870984" y="5978047"/>
            <a:ext cx="6405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Phil</a:t>
            </a:r>
            <a:r>
              <a:rPr lang="en-US" strike="sngStrike" dirty="0" smtClean="0"/>
              <a:t>( </a:t>
            </a:r>
            <a:r>
              <a:rPr lang="en-US" strike="sngStrike" dirty="0" err="1" smtClean="0"/>
              <a:t>additona</a:t>
            </a:r>
            <a:r>
              <a:rPr lang="en-US" strike="sngStrike" dirty="0" smtClean="0"/>
              <a:t>, flickers)</a:t>
            </a:r>
            <a:r>
              <a:rPr lang="en-US" dirty="0" smtClean="0"/>
              <a:t> IMPORT.SQ.IMPROT.COLEMAN(</a:t>
            </a:r>
            <a:r>
              <a:rPr lang="en-US" strike="sngStrike" dirty="0" smtClean="0"/>
              <a:t>valley view)</a:t>
            </a:r>
            <a:endParaRPr lang="en-US" strike="sngStrike" dirty="0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4870984" y="5834743"/>
            <a:ext cx="574706" cy="725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4999402" y="3401785"/>
            <a:ext cx="675684" cy="96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375290" y="3426560"/>
            <a:ext cx="3895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VIRINGIA.CREDIT FRAUD:HOMCIDI:LUX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843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586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58644"/>
            <a:ext cx="12192000" cy="24532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5-Point Star 2"/>
          <p:cNvSpPr/>
          <p:nvPr/>
        </p:nvSpPr>
        <p:spPr>
          <a:xfrm>
            <a:off x="638629" y="1717288"/>
            <a:ext cx="5225143" cy="4209143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502400" y="3251200"/>
            <a:ext cx="41344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/>
              <a:t>VIRGINIA</a:t>
            </a:r>
            <a:endParaRPr lang="en-US" sz="80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594" y="6215228"/>
            <a:ext cx="215063" cy="3162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904" y="6215228"/>
            <a:ext cx="422144" cy="31620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371" y="6215229"/>
            <a:ext cx="422144" cy="316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164" y="6367277"/>
            <a:ext cx="293128" cy="16415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8098970" y="6215228"/>
            <a:ext cx="3280229" cy="316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MAINSTREET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8098969" y="5558971"/>
            <a:ext cx="3280229" cy="49348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>
            <a:stCxn id="21" idx="1"/>
          </p:cNvCxnSpPr>
          <p:nvPr/>
        </p:nvCxnSpPr>
        <p:spPr>
          <a:xfrm>
            <a:off x="8098969" y="5805714"/>
            <a:ext cx="3280230" cy="0"/>
          </a:xfrm>
          <a:prstGeom prst="line">
            <a:avLst/>
          </a:prstGeom>
          <a:ln w="571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8093789" y="4896395"/>
            <a:ext cx="625199" cy="5392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S</a:t>
            </a:r>
            <a:endParaRPr lang="en-US" sz="3200" b="1" dirty="0"/>
          </a:p>
        </p:txBody>
      </p:sp>
      <p:sp>
        <p:nvSpPr>
          <p:cNvPr id="45" name="Oval 44"/>
          <p:cNvSpPr/>
          <p:nvPr/>
        </p:nvSpPr>
        <p:spPr>
          <a:xfrm>
            <a:off x="9158514" y="485699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9453200" y="4876122"/>
            <a:ext cx="758214" cy="5786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G</a:t>
            </a:r>
            <a:endParaRPr lang="en-US" sz="3200" b="1" dirty="0"/>
          </a:p>
        </p:txBody>
      </p:sp>
      <p:sp>
        <p:nvSpPr>
          <p:cNvPr id="57" name="Oval 56"/>
          <p:cNvSpPr/>
          <p:nvPr/>
        </p:nvSpPr>
        <p:spPr>
          <a:xfrm>
            <a:off x="8811872" y="4879855"/>
            <a:ext cx="594467" cy="574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J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011765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586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58644"/>
            <a:ext cx="12192000" cy="24532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5-Point Star 2"/>
          <p:cNvSpPr/>
          <p:nvPr/>
        </p:nvSpPr>
        <p:spPr>
          <a:xfrm>
            <a:off x="843676" y="2538001"/>
            <a:ext cx="5225143" cy="4209143"/>
          </a:xfrm>
          <a:prstGeom prst="star5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305683" y="1154792"/>
            <a:ext cx="41344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/>
              <a:t>VIRGINIA</a:t>
            </a:r>
            <a:endParaRPr lang="en-US" sz="80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594" y="6215228"/>
            <a:ext cx="215063" cy="3162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904" y="6215228"/>
            <a:ext cx="422144" cy="31620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371" y="6215229"/>
            <a:ext cx="422144" cy="316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164" y="6367277"/>
            <a:ext cx="293128" cy="16415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8064189" y="6215160"/>
            <a:ext cx="3280229" cy="316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MAINSTREET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8064189" y="5550990"/>
            <a:ext cx="3280229" cy="49348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>
            <a:stCxn id="21" idx="1"/>
          </p:cNvCxnSpPr>
          <p:nvPr/>
        </p:nvCxnSpPr>
        <p:spPr>
          <a:xfrm>
            <a:off x="8098969" y="5805714"/>
            <a:ext cx="3280230" cy="0"/>
          </a:xfrm>
          <a:prstGeom prst="line">
            <a:avLst/>
          </a:prstGeom>
          <a:ln w="571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7380314" y="1891670"/>
            <a:ext cx="625199" cy="5392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S</a:t>
            </a:r>
            <a:endParaRPr lang="en-US" sz="3200" b="1" dirty="0"/>
          </a:p>
        </p:txBody>
      </p:sp>
      <p:sp>
        <p:nvSpPr>
          <p:cNvPr id="55" name="Oval 54"/>
          <p:cNvSpPr/>
          <p:nvPr/>
        </p:nvSpPr>
        <p:spPr>
          <a:xfrm>
            <a:off x="7340755" y="3370298"/>
            <a:ext cx="664758" cy="53404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G</a:t>
            </a:r>
            <a:endParaRPr lang="en-US" sz="32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78" y="1202149"/>
            <a:ext cx="1857375" cy="24574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976" y="1962616"/>
            <a:ext cx="828519" cy="12450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04233" y="1891670"/>
            <a:ext cx="18455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Stanford </a:t>
            </a:r>
          </a:p>
          <a:p>
            <a:r>
              <a:rPr lang="en-US" dirty="0" smtClean="0"/>
              <a:t>Southeast Europe</a:t>
            </a:r>
          </a:p>
          <a:p>
            <a:r>
              <a:rPr lang="en-US" dirty="0" smtClean="0"/>
              <a:t>Macedonia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976" y="3411230"/>
            <a:ext cx="783413" cy="4387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93828" y="3957171"/>
            <a:ext cx="2558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Larry Gymnastics </a:t>
            </a:r>
            <a:r>
              <a:rPr lang="en-US" dirty="0"/>
              <a:t>Military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265714" y="2246142"/>
            <a:ext cx="3933372" cy="71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2216945" y="2353335"/>
            <a:ext cx="867541" cy="15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941996" y="2293565"/>
            <a:ext cx="2862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PAUL, PENTAGON BARACKS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904559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586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58644"/>
            <a:ext cx="12192000" cy="24532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305683" y="1154792"/>
            <a:ext cx="41344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/>
              <a:t>VIRGINIA</a:t>
            </a:r>
            <a:endParaRPr lang="en-US" sz="80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78" y="1202149"/>
            <a:ext cx="1857375" cy="2457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798" y="2954744"/>
            <a:ext cx="2724150" cy="1676400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H="1">
            <a:off x="7470208" y="2749685"/>
            <a:ext cx="3933372" cy="71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6421439" y="2856878"/>
            <a:ext cx="867541" cy="15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146490" y="2797108"/>
            <a:ext cx="2862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PAUL, PENTAGON BARACKS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539548" y="2293565"/>
            <a:ext cx="2136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will call you Dr. Rice</a:t>
            </a:r>
          </a:p>
          <a:p>
            <a:r>
              <a:rPr lang="en-US" dirty="0" smtClean="0"/>
              <a:t>Dr. Paul Muller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10111" y="4925715"/>
            <a:ext cx="65822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Police Sirens</a:t>
            </a:r>
            <a:endParaRPr lang="en-US" sz="9600" b="1" dirty="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3539548" y="2749685"/>
            <a:ext cx="1206623" cy="7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665" y="3552204"/>
            <a:ext cx="2334596" cy="1307373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>
            <a:off x="5529943" y="3213863"/>
            <a:ext cx="2336800" cy="196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7866743" y="1763982"/>
            <a:ext cx="594467" cy="574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J</a:t>
            </a:r>
            <a:endParaRPr lang="en-US" sz="3200" b="1" dirty="0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7997371" y="2051417"/>
            <a:ext cx="236890" cy="12142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endCxn id="34" idx="5"/>
          </p:cNvCxnSpPr>
          <p:nvPr/>
        </p:nvCxnSpPr>
        <p:spPr>
          <a:xfrm>
            <a:off x="7997371" y="1480457"/>
            <a:ext cx="376781" cy="7742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410857" y="2478231"/>
            <a:ext cx="21190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642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586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58644"/>
            <a:ext cx="12192000" cy="24532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305683" y="1154792"/>
            <a:ext cx="41344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/>
              <a:t>VIRGINIA</a:t>
            </a:r>
            <a:endParaRPr lang="en-US" sz="80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78" y="1202149"/>
            <a:ext cx="1857375" cy="2457450"/>
          </a:xfrm>
          <a:prstGeom prst="rect">
            <a:avLst/>
          </a:prstGeom>
        </p:spPr>
      </p:pic>
      <p:sp>
        <p:nvSpPr>
          <p:cNvPr id="34" name="Oval 33"/>
          <p:cNvSpPr/>
          <p:nvPr/>
        </p:nvSpPr>
        <p:spPr>
          <a:xfrm>
            <a:off x="7866743" y="1763982"/>
            <a:ext cx="594467" cy="574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J</a:t>
            </a:r>
            <a:endParaRPr lang="en-US" sz="3200" b="1" dirty="0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7997371" y="2051417"/>
            <a:ext cx="236890" cy="12142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endCxn id="34" idx="5"/>
          </p:cNvCxnSpPr>
          <p:nvPr/>
        </p:nvCxnSpPr>
        <p:spPr>
          <a:xfrm>
            <a:off x="7997371" y="1480457"/>
            <a:ext cx="376781" cy="7742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590" y="2530370"/>
            <a:ext cx="4096244" cy="40962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181" y="5184012"/>
            <a:ext cx="1564856" cy="14426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148" y="1154792"/>
            <a:ext cx="57150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54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586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58644"/>
            <a:ext cx="12192000" cy="24532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305683" y="1154792"/>
            <a:ext cx="41344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/>
              <a:t>VIRGINIA</a:t>
            </a:r>
            <a:endParaRPr lang="en-US" sz="80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78" y="1202149"/>
            <a:ext cx="1857375" cy="2457450"/>
          </a:xfrm>
          <a:prstGeom prst="rect">
            <a:avLst/>
          </a:prstGeom>
        </p:spPr>
      </p:pic>
      <p:sp>
        <p:nvSpPr>
          <p:cNvPr id="34" name="Oval 33"/>
          <p:cNvSpPr/>
          <p:nvPr/>
        </p:nvSpPr>
        <p:spPr>
          <a:xfrm>
            <a:off x="7866743" y="1763982"/>
            <a:ext cx="594467" cy="574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J</a:t>
            </a:r>
            <a:endParaRPr lang="en-US" sz="3200" b="1" dirty="0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7997371" y="2051417"/>
            <a:ext cx="236890" cy="12142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endCxn id="34" idx="5"/>
          </p:cNvCxnSpPr>
          <p:nvPr/>
        </p:nvCxnSpPr>
        <p:spPr>
          <a:xfrm>
            <a:off x="7997371" y="1480457"/>
            <a:ext cx="376781" cy="7742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481" y="2512501"/>
            <a:ext cx="2334748" cy="23347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091" y="1183690"/>
            <a:ext cx="3092000" cy="20819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8529" y="2430874"/>
            <a:ext cx="3183562" cy="41895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395" y="5483623"/>
            <a:ext cx="3769520" cy="80232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86823" y="5120463"/>
            <a:ext cx="3886091" cy="1500006"/>
          </a:xfrm>
          <a:prstGeom prst="rect">
            <a:avLst/>
          </a:prstGeom>
          <a:noFill/>
          <a:ln w="762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3" y="4564669"/>
            <a:ext cx="885070" cy="44253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764321" y="4156262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Google Sans"/>
              </a:rPr>
              <a:t>Intelligence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78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586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59117"/>
            <a:ext cx="12192000" cy="24532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33259" y="5103975"/>
            <a:ext cx="41344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/>
              <a:t>VIRGINIA</a:t>
            </a:r>
            <a:endParaRPr lang="en-US" sz="80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845" y="1314149"/>
            <a:ext cx="1775963" cy="2349735"/>
          </a:xfrm>
          <a:prstGeom prst="rect">
            <a:avLst/>
          </a:prstGeom>
        </p:spPr>
      </p:pic>
      <p:sp>
        <p:nvSpPr>
          <p:cNvPr id="34" name="Oval 33"/>
          <p:cNvSpPr/>
          <p:nvPr/>
        </p:nvSpPr>
        <p:spPr>
          <a:xfrm>
            <a:off x="7866743" y="1763982"/>
            <a:ext cx="594467" cy="574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J</a:t>
            </a:r>
            <a:endParaRPr lang="en-US" sz="3200" b="1" dirty="0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7997371" y="2051417"/>
            <a:ext cx="236890" cy="12142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endCxn id="34" idx="5"/>
          </p:cNvCxnSpPr>
          <p:nvPr/>
        </p:nvCxnSpPr>
        <p:spPr>
          <a:xfrm>
            <a:off x="7997371" y="1480457"/>
            <a:ext cx="376781" cy="7742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162" y="1286370"/>
            <a:ext cx="2334748" cy="23347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290" y="1434533"/>
            <a:ext cx="2586021" cy="17412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8070" y="3345356"/>
            <a:ext cx="2586021" cy="34032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395" y="5483623"/>
            <a:ext cx="3769520" cy="80232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86823" y="5366347"/>
            <a:ext cx="3886091" cy="919596"/>
          </a:xfrm>
          <a:prstGeom prst="rect">
            <a:avLst/>
          </a:prstGeom>
          <a:noFill/>
          <a:ln w="762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95" y="4761183"/>
            <a:ext cx="885070" cy="44253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455142" y="3486237"/>
            <a:ext cx="695414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b="1" dirty="0">
                <a:solidFill>
                  <a:srgbClr val="202124"/>
                </a:solidFill>
                <a:latin typeface="Google Sans"/>
              </a:rPr>
              <a:t>Intelligence</a:t>
            </a:r>
            <a:endParaRPr lang="en-US" sz="9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25" y="1229142"/>
            <a:ext cx="1689145" cy="254965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444012" y="1229143"/>
            <a:ext cx="20024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0.001 </a:t>
            </a:r>
            <a:r>
              <a:rPr lang="en-US" sz="800" strike="sngStrike" dirty="0" err="1" smtClean="0"/>
              <a:t>phil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kim</a:t>
            </a:r>
            <a:r>
              <a:rPr lang="en-US" sz="800" strike="sngStrike" dirty="0" smtClean="0"/>
              <a:t>):</a:t>
            </a:r>
            <a:r>
              <a:rPr lang="en-US" sz="800" strike="sngStrike" dirty="0" err="1" smtClean="0"/>
              <a:t>ghheo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micehala</a:t>
            </a:r>
            <a:r>
              <a:rPr lang="en-US" sz="800" dirty="0" smtClean="0"/>
              <a:t>).DEA</a:t>
            </a:r>
          </a:p>
          <a:p>
            <a:r>
              <a:rPr lang="en-US" sz="800" dirty="0" smtClean="0"/>
              <a:t>IPX HOMICIDE:TRANVESTI:HOCM:CHANLOR</a:t>
            </a:r>
            <a:endParaRPr lang="en-US" sz="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626" y="5540414"/>
            <a:ext cx="568269" cy="568269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603395" y="5765694"/>
            <a:ext cx="36015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481496" y="1532170"/>
            <a:ext cx="15135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Porsche </a:t>
            </a:r>
            <a:r>
              <a:rPr lang="en-US" sz="800" strike="sngStrike" dirty="0" err="1" smtClean="0"/>
              <a:t>Rwa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remare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Polyone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Intevie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photo,ghohe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micheala</a:t>
            </a:r>
            <a:r>
              <a:rPr lang="en-US" dirty="0" smtClean="0"/>
              <a:t>)</a:t>
            </a:r>
          </a:p>
          <a:p>
            <a:r>
              <a:rPr lang="en-US" dirty="0" smtClean="0"/>
              <a:t>KING</a:t>
            </a:r>
          </a:p>
          <a:p>
            <a:r>
              <a:rPr lang="en-US" sz="800" strike="sngStrike" dirty="0" err="1" smtClean="0"/>
              <a:t>Phil.kim</a:t>
            </a:r>
            <a:r>
              <a:rPr lang="en-US" sz="800" dirty="0" smtClean="0"/>
              <a:t>(McCarty visa </a:t>
            </a:r>
          </a:p>
          <a:p>
            <a:r>
              <a:rPr lang="en-US" sz="800" dirty="0" smtClean="0"/>
              <a:t>Intelligence</a:t>
            </a:r>
            <a:endParaRPr lang="en-US" sz="8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117" y="5466443"/>
            <a:ext cx="568490" cy="775753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H="1" flipV="1">
            <a:off x="7372946" y="2338852"/>
            <a:ext cx="1594778" cy="136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108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586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58644"/>
            <a:ext cx="12192000" cy="24532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959005" y="1103972"/>
            <a:ext cx="33454" cy="575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76350" y="1238808"/>
            <a:ext cx="2935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June 9th, 2023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017" y="1292419"/>
            <a:ext cx="578474" cy="60390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723921" y="1071380"/>
            <a:ext cx="1451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ATOMICLOCK</a:t>
            </a:r>
            <a:endParaRPr lang="en-US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765" y="1916875"/>
            <a:ext cx="2935061" cy="31637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51464" y="4362450"/>
            <a:ext cx="2061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9:30-11:30 AM</a:t>
            </a:r>
            <a:endParaRPr lang="en-US" sz="24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825" y="2453107"/>
            <a:ext cx="1809712" cy="13007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38867" y="1846696"/>
            <a:ext cx="54589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9-11 FBI:TERRORISM</a:t>
            </a:r>
            <a:endParaRPr lang="en-US" sz="4800" b="1" dirty="0"/>
          </a:p>
        </p:txBody>
      </p:sp>
      <p:sp>
        <p:nvSpPr>
          <p:cNvPr id="6" name="Rectangle 5"/>
          <p:cNvSpPr/>
          <p:nvPr/>
        </p:nvSpPr>
        <p:spPr>
          <a:xfrm>
            <a:off x="5276850" y="2936337"/>
            <a:ext cx="2952750" cy="6750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351378" y="2936336"/>
            <a:ext cx="2860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0X2023 FRA-NY  07/01/2014</a:t>
            </a:r>
          </a:p>
          <a:p>
            <a:r>
              <a:rPr lang="en-US" dirty="0" smtClean="0"/>
              <a:t>MATTHIAS KRAFT, LUXBANK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76850" y="2571750"/>
            <a:ext cx="2690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HOMCIDE:LUX:COINTOWN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81417" y="3980986"/>
            <a:ext cx="39481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FINACNAIL FRAUD ACT, BARACK OBAMA</a:t>
            </a:r>
          </a:p>
          <a:p>
            <a:r>
              <a:rPr lang="en-US" dirty="0" smtClean="0"/>
              <a:t>2016/7 HOMICIE:LUX(LUXEMBURG)</a:t>
            </a:r>
          </a:p>
          <a:p>
            <a:r>
              <a:rPr lang="en-US" dirty="0" err="1" smtClean="0"/>
              <a:t>nonPoliceCfgLogial</a:t>
            </a:r>
            <a:r>
              <a:rPr lang="en-US" dirty="0" smtClean="0"/>
              <a:t>.”bowtie”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 flipH="1" flipV="1">
            <a:off x="9143385" y="2756416"/>
            <a:ext cx="1056152" cy="8549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8211456" y="2543320"/>
            <a:ext cx="931929" cy="1315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8528691" y="4593282"/>
            <a:ext cx="1229387" cy="156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707254" y="5633431"/>
            <a:ext cx="6063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FBI:iCPVA:HOMICIDE:ur_ur_opi</a:t>
            </a:r>
            <a:r>
              <a:rPr lang="en-US" dirty="0" smtClean="0"/>
              <a:t>;  </a:t>
            </a:r>
            <a:r>
              <a:rPr lang="en-US" strike="sngStrike" dirty="0" smtClean="0"/>
              <a:t> Soviet </a:t>
            </a:r>
            <a:r>
              <a:rPr lang="en-US" strike="sngStrike" dirty="0" err="1" smtClean="0"/>
              <a:t>Prision</a:t>
            </a:r>
            <a:r>
              <a:rPr lang="en-US" dirty="0" smtClean="0"/>
              <a:t> 1945 </a:t>
            </a:r>
            <a:r>
              <a:rPr lang="en-US" strike="sngStrike" dirty="0" smtClean="0"/>
              <a:t>and</a:t>
            </a:r>
            <a:r>
              <a:rPr lang="en-US" dirty="0" smtClean="0"/>
              <a:t> 1983</a:t>
            </a:r>
            <a:endParaRPr lang="en-US" dirty="0"/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6477001" y="1391836"/>
            <a:ext cx="304416" cy="209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185540" y="1320177"/>
            <a:ext cx="1941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strike="sngStrike" dirty="0" err="1" smtClean="0"/>
              <a:t>phil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).towel</a:t>
            </a:r>
            <a:endParaRPr lang="en-US" strike="sngStrike" dirty="0"/>
          </a:p>
        </p:txBody>
      </p:sp>
      <p:sp>
        <p:nvSpPr>
          <p:cNvPr id="52" name="Rectangle 51"/>
          <p:cNvSpPr/>
          <p:nvPr/>
        </p:nvSpPr>
        <p:spPr>
          <a:xfrm>
            <a:off x="4619625" y="5447913"/>
            <a:ext cx="6150699" cy="67502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4707254" y="5080642"/>
            <a:ext cx="204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nonPoliceCfgLogical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4635716" y="6229286"/>
            <a:ext cx="710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CASE: 5905-5 </a:t>
            </a:r>
            <a:r>
              <a:rPr lang="en-US" dirty="0" err="1" smtClean="0"/>
              <a:t>HOMCIDE:ur_ur_opi</a:t>
            </a:r>
            <a:r>
              <a:rPr lang="en-US" dirty="0" smtClean="0"/>
              <a:t>: </a:t>
            </a:r>
            <a:r>
              <a:rPr lang="en-US" strike="sngStrike" dirty="0" smtClean="0"/>
              <a:t>died with hand in box logical sin, dune.</a:t>
            </a:r>
            <a:endParaRPr lang="en-US" strike="sngStrike" dirty="0"/>
          </a:p>
        </p:txBody>
      </p:sp>
      <p:sp>
        <p:nvSpPr>
          <p:cNvPr id="55" name="TextBox 54"/>
          <p:cNvSpPr txBox="1"/>
          <p:nvPr/>
        </p:nvSpPr>
        <p:spPr>
          <a:xfrm>
            <a:off x="1285371" y="6229286"/>
            <a:ext cx="3257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PENTAGON.VIRIGNIA.MARY.1945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412983" y="6488668"/>
            <a:ext cx="4912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 docs HOMICIDE:LUX.JOSEPHE.MARY.VIRGINA</a:t>
            </a:r>
            <a:endParaRPr lang="en-US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2133106" y="6598618"/>
            <a:ext cx="190994" cy="1970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412983" y="6002763"/>
            <a:ext cx="377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1983 docs </a:t>
            </a:r>
            <a:r>
              <a:rPr lang="en-US" strike="sngStrike" dirty="0" err="1" smtClean="0"/>
              <a:t>Redhouse</a:t>
            </a:r>
            <a:r>
              <a:rPr lang="en-US" dirty="0"/>
              <a:t> </a:t>
            </a:r>
            <a:r>
              <a:rPr lang="en-US" dirty="0" smtClean="0"/>
              <a:t>IPX </a:t>
            </a:r>
            <a:r>
              <a:rPr lang="en-US" strike="sngStrike" dirty="0" err="1" smtClean="0"/>
              <a:t>Michealbach</a:t>
            </a:r>
            <a:endParaRPr lang="en-US" strike="sngStrike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2133106" y="6032217"/>
            <a:ext cx="190994" cy="2299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489183" y="5781240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1945 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9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586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58644"/>
            <a:ext cx="12192000" cy="24532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129" y="3000361"/>
            <a:ext cx="1222735" cy="1222735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932136" y="2032179"/>
            <a:ext cx="1070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VIRGINIA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972" y="1274889"/>
            <a:ext cx="1260808" cy="166814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056" y="4351715"/>
            <a:ext cx="1260808" cy="190310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7245" y="5068985"/>
            <a:ext cx="3769520" cy="80232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220187" y="5051805"/>
            <a:ext cx="3856577" cy="819500"/>
          </a:xfrm>
          <a:prstGeom prst="rect">
            <a:avLst/>
          </a:prstGeom>
          <a:noFill/>
          <a:ln w="762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476" y="5125776"/>
            <a:ext cx="568269" cy="568269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4307245" y="5351056"/>
            <a:ext cx="36015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967" y="5051805"/>
            <a:ext cx="568490" cy="775753"/>
          </a:xfrm>
          <a:prstGeom prst="rect">
            <a:avLst/>
          </a:prstGeom>
        </p:spPr>
      </p:pic>
      <p:sp>
        <p:nvSpPr>
          <p:cNvPr id="37" name="Oval 36"/>
          <p:cNvSpPr/>
          <p:nvPr/>
        </p:nvSpPr>
        <p:spPr>
          <a:xfrm>
            <a:off x="9585751" y="4951709"/>
            <a:ext cx="594467" cy="5748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J</a:t>
            </a:r>
            <a:endParaRPr lang="en-US" sz="3200" b="1" dirty="0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9716379" y="5239144"/>
            <a:ext cx="236890" cy="12142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37" idx="5"/>
          </p:cNvCxnSpPr>
          <p:nvPr/>
        </p:nvCxnSpPr>
        <p:spPr>
          <a:xfrm>
            <a:off x="9716379" y="4668184"/>
            <a:ext cx="376781" cy="7742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9295771" y="5303269"/>
            <a:ext cx="1594778" cy="136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be 24"/>
          <p:cNvSpPr/>
          <p:nvPr/>
        </p:nvSpPr>
        <p:spPr>
          <a:xfrm>
            <a:off x="9672809" y="3254850"/>
            <a:ext cx="1735392" cy="532729"/>
          </a:xfrm>
          <a:prstGeom prst="cube">
            <a:avLst>
              <a:gd name="adj" fmla="val 7676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documents</a:t>
            </a:r>
            <a:endParaRPr lang="en-US" sz="800" dirty="0">
              <a:solidFill>
                <a:schemeClr val="tx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48838" y="5182519"/>
            <a:ext cx="421032" cy="57155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263" y="5497924"/>
            <a:ext cx="533400" cy="195262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H="1" flipV="1">
            <a:off x="6888212" y="5439681"/>
            <a:ext cx="284245" cy="43162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 flipV="1">
            <a:off x="6444775" y="5274524"/>
            <a:ext cx="284245" cy="43162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229" y="5266086"/>
            <a:ext cx="478144" cy="267761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 flipV="1">
            <a:off x="7624610" y="3904343"/>
            <a:ext cx="1961141" cy="10473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 flipV="1">
            <a:off x="7624610" y="3106057"/>
            <a:ext cx="1961141" cy="6171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37" idx="1"/>
          </p:cNvCxnSpPr>
          <p:nvPr/>
        </p:nvCxnSpPr>
        <p:spPr>
          <a:xfrm>
            <a:off x="7766678" y="3163923"/>
            <a:ext cx="1906131" cy="18719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301" y="5196291"/>
            <a:ext cx="411918" cy="411918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4435057" y="5257285"/>
            <a:ext cx="3564895" cy="374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>
            <a:endCxn id="24" idx="3"/>
          </p:cNvCxnSpPr>
          <p:nvPr/>
        </p:nvCxnSpPr>
        <p:spPr>
          <a:xfrm flipH="1" flipV="1">
            <a:off x="5003070" y="2216845"/>
            <a:ext cx="1556284" cy="27647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4" idx="3"/>
          </p:cNvCxnSpPr>
          <p:nvPr/>
        </p:nvCxnSpPr>
        <p:spPr>
          <a:xfrm>
            <a:off x="5003070" y="2216845"/>
            <a:ext cx="4800367" cy="29185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37" y="2490135"/>
            <a:ext cx="2057907" cy="159790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883" y="2486481"/>
            <a:ext cx="1602014" cy="160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981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586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58644"/>
            <a:ext cx="12192000" cy="24532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780797" y="958895"/>
            <a:ext cx="4697953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/>
              <a:t>VIRGINIA SWORN</a:t>
            </a:r>
          </a:p>
          <a:p>
            <a:r>
              <a:rPr lang="en-US" b="1" dirty="0" smtClean="0"/>
              <a:t>VOLUME 1</a:t>
            </a:r>
          </a:p>
          <a:p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SEASON 1 </a:t>
            </a:r>
          </a:p>
          <a:p>
            <a:endParaRPr lang="en-US" b="1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561" y="2940406"/>
            <a:ext cx="629246" cy="47415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455" y="2925892"/>
            <a:ext cx="660311" cy="49755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485" y="2581720"/>
            <a:ext cx="668780" cy="72089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89805" y="3015120"/>
            <a:ext cx="966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3:00 PM</a:t>
            </a:r>
          </a:p>
          <a:p>
            <a:r>
              <a:rPr lang="en-US" dirty="0" smtClean="0"/>
              <a:t>3:30 PM</a:t>
            </a:r>
            <a:endParaRPr lang="en-US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779" y="2977206"/>
            <a:ext cx="242997" cy="36108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982" y="2940406"/>
            <a:ext cx="660311" cy="49755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941" y="2940406"/>
            <a:ext cx="660311" cy="49755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7070372" y="1953228"/>
            <a:ext cx="1172225" cy="357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130305" y="1717288"/>
            <a:ext cx="6238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iMovie</a:t>
            </a:r>
            <a:endParaRPr lang="en-US" sz="800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308058" y="6357256"/>
            <a:ext cx="32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6/9/2023 </a:t>
            </a:r>
            <a:r>
              <a:rPr lang="en-US" strike="sngStrike" dirty="0" smtClean="0"/>
              <a:t>White Hat Brown Suite</a:t>
            </a:r>
            <a:endParaRPr lang="en-US" strike="sngStrike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08058" y="6357256"/>
            <a:ext cx="1016000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43" y="3502679"/>
            <a:ext cx="660311" cy="49755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570" y="3517193"/>
            <a:ext cx="660311" cy="49755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0529" y="3517193"/>
            <a:ext cx="660311" cy="49755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633721" y="1663427"/>
            <a:ext cx="436408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25 Minutes</a:t>
            </a:r>
          </a:p>
          <a:p>
            <a:r>
              <a:rPr lang="en-US" sz="3200" b="1" dirty="0"/>
              <a:t> </a:t>
            </a:r>
            <a:r>
              <a:rPr lang="en-US" sz="3200" b="1" dirty="0" smtClean="0"/>
              <a:t> 5 Minutes Commercials</a:t>
            </a:r>
            <a:endParaRPr lang="en-US" sz="3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672114" y="4014751"/>
            <a:ext cx="5042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dirty="0" err="1" smtClean="0"/>
              <a:t>nonPoliceGod.nonPoliceTV.VIRIGINA.</a:t>
            </a:r>
            <a:r>
              <a:rPr lang="en-US" sz="800" strike="sngStrike" dirty="0" err="1" smtClean="0"/>
              <a:t>aei.maxplank</a:t>
            </a:r>
            <a:endParaRPr lang="en-US" sz="800" strike="sngStrike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129" y="4472206"/>
            <a:ext cx="660311" cy="49755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656" y="4486720"/>
            <a:ext cx="660311" cy="49755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615" y="4486720"/>
            <a:ext cx="660311" cy="497558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717" y="5048993"/>
            <a:ext cx="660311" cy="497558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244" y="5063507"/>
            <a:ext cx="660311" cy="497558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800" y="5078519"/>
            <a:ext cx="660311" cy="4975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571" y="2901738"/>
            <a:ext cx="1697201" cy="954276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9913589" y="2740645"/>
            <a:ext cx="2063935" cy="13959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376771" y="2219129"/>
            <a:ext cx="145655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§Patent </a:t>
            </a:r>
            <a:r>
              <a:rPr lang="en-US" dirty="0" smtClean="0"/>
              <a:t>Theft</a:t>
            </a:r>
          </a:p>
          <a:p>
            <a:r>
              <a:rPr lang="en-US" sz="800" strike="sngStrike" dirty="0" smtClean="0"/>
              <a:t>25 </a:t>
            </a:r>
            <a:r>
              <a:rPr lang="en-US" sz="800" strike="sngStrike" dirty="0" err="1" smtClean="0"/>
              <a:t>Mintues</a:t>
            </a:r>
            <a:r>
              <a:rPr lang="en-US" sz="800" strike="sngStrike" dirty="0" smtClean="0"/>
              <a:t> </a:t>
            </a:r>
          </a:p>
          <a:p>
            <a:r>
              <a:rPr lang="en-US" sz="800" strike="sngStrike" dirty="0" smtClean="0"/>
              <a:t>5, 10, 25 </a:t>
            </a:r>
            <a:r>
              <a:rPr lang="en-US" sz="800" strike="sngStrike" dirty="0" err="1" smtClean="0"/>
              <a:t>Mintues</a:t>
            </a:r>
            <a:endParaRPr lang="en-US" sz="800" strike="sngStrike" dirty="0"/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10280323" y="2873640"/>
            <a:ext cx="1553001" cy="107434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919" y="3070678"/>
            <a:ext cx="374194" cy="207695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8442249" y="4398597"/>
            <a:ext cx="395903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HOMICIDE:LUX:VHS</a:t>
            </a:r>
          </a:p>
          <a:p>
            <a:r>
              <a:rPr lang="en-US" dirty="0"/>
              <a:t> </a:t>
            </a:r>
            <a:r>
              <a:rPr lang="en-US" dirty="0" smtClean="0"/>
              <a:t>- 1991 CHECKPOINT CHARLEY</a:t>
            </a:r>
          </a:p>
          <a:p>
            <a:r>
              <a:rPr lang="en-US" dirty="0"/>
              <a:t> </a:t>
            </a:r>
            <a:r>
              <a:rPr lang="en-US" dirty="0" smtClean="0"/>
              <a:t>- 1D8723 Story </a:t>
            </a:r>
          </a:p>
          <a:p>
            <a:r>
              <a:rPr lang="en-US" dirty="0" smtClean="0"/>
              <a:t> - Pontiac Car Order</a:t>
            </a:r>
          </a:p>
          <a:p>
            <a:r>
              <a:rPr lang="en-US" dirty="0"/>
              <a:t> </a:t>
            </a:r>
            <a:r>
              <a:rPr lang="en-US" dirty="0" smtClean="0"/>
              <a:t>-</a:t>
            </a:r>
            <a:r>
              <a:rPr lang="en-US" b="1" dirty="0" smtClean="0"/>
              <a:t> IMPROT </a:t>
            </a:r>
            <a:r>
              <a:rPr lang="en-US" dirty="0" smtClean="0"/>
              <a:t>PENTAGON:PX:CAMER:ROOM</a:t>
            </a:r>
          </a:p>
          <a:p>
            <a:pPr marL="285750" indent="-285750">
              <a:buFontTx/>
              <a:buChar char="-"/>
            </a:pPr>
            <a:r>
              <a:rPr lang="en-US" strike="sngStrike" dirty="0" smtClean="0"/>
              <a:t>Angel </a:t>
            </a:r>
            <a:r>
              <a:rPr lang="en-US" strike="sngStrike" dirty="0" err="1" smtClean="0"/>
              <a:t>Mekrel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Tutti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Fruti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Hamition</a:t>
            </a:r>
            <a:endParaRPr lang="en-US" strike="sngStrike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HOMCIDIE:BORIS</a:t>
            </a:r>
            <a:endParaRPr lang="en-US" dirty="0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9978" y="2977206"/>
            <a:ext cx="285750" cy="438150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6225028" y="2462155"/>
            <a:ext cx="36582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HOMICIDE:NANA:HOMCIDE:LUX:VHS</a:t>
            </a:r>
          </a:p>
          <a:p>
            <a:r>
              <a:rPr lang="en-US" sz="800" strike="sngStrike" dirty="0" err="1" smtClean="0"/>
              <a:t>Muder</a:t>
            </a:r>
            <a:r>
              <a:rPr lang="en-US" sz="800" strike="sngStrike" dirty="0" smtClean="0"/>
              <a:t> she </a:t>
            </a:r>
            <a:r>
              <a:rPr lang="en-US" sz="800" strike="sngStrike" dirty="0" err="1" smtClean="0"/>
              <a:t>worte</a:t>
            </a:r>
            <a:endParaRPr lang="en-US" sz="800" strike="sngStrike" dirty="0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8911" y="2982503"/>
            <a:ext cx="369870" cy="177335"/>
          </a:xfrm>
          <a:prstGeom prst="rect">
            <a:avLst/>
          </a:prstGeom>
        </p:spPr>
      </p:pic>
      <p:cxnSp>
        <p:nvCxnSpPr>
          <p:cNvPr id="78" name="Straight Connector 77"/>
          <p:cNvCxnSpPr/>
          <p:nvPr/>
        </p:nvCxnSpPr>
        <p:spPr>
          <a:xfrm flipV="1">
            <a:off x="10352423" y="2967677"/>
            <a:ext cx="1553001" cy="107434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10026476" y="2675193"/>
            <a:ext cx="1553001" cy="107434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8174" y="6031640"/>
            <a:ext cx="529660" cy="398282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11013420" y="6005303"/>
            <a:ext cx="819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Patirca</a:t>
            </a:r>
            <a:endParaRPr lang="en-US" dirty="0" smtClean="0"/>
          </a:p>
        </p:txBody>
      </p:sp>
      <p:cxnSp>
        <p:nvCxnSpPr>
          <p:cNvPr id="83" name="Straight Connector 82"/>
          <p:cNvCxnSpPr/>
          <p:nvPr/>
        </p:nvCxnSpPr>
        <p:spPr>
          <a:xfrm flipH="1">
            <a:off x="10450422" y="6179607"/>
            <a:ext cx="147935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>
            <a:off x="8714969" y="5414259"/>
            <a:ext cx="19240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9579429" y="5063507"/>
            <a:ext cx="447047" cy="234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7516115" y="3343703"/>
            <a:ext cx="5582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3:07</a:t>
            </a:r>
            <a:endParaRPr lang="en-US" sz="800" dirty="0"/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258" y="6410445"/>
            <a:ext cx="262954" cy="262954"/>
          </a:xfrm>
          <a:prstGeom prst="rect">
            <a:avLst/>
          </a:prstGeom>
        </p:spPr>
      </p:pic>
      <p:cxnSp>
        <p:nvCxnSpPr>
          <p:cNvPr id="91" name="Straight Connector 90"/>
          <p:cNvCxnSpPr/>
          <p:nvPr/>
        </p:nvCxnSpPr>
        <p:spPr>
          <a:xfrm flipV="1">
            <a:off x="9124726" y="6429922"/>
            <a:ext cx="353103" cy="2966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8554517" y="6365061"/>
            <a:ext cx="2526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800" dirty="0" smtClean="0"/>
              <a:t>LANGLEY.MRS: burger </a:t>
            </a:r>
            <a:r>
              <a:rPr lang="en-US" sz="800" dirty="0" err="1" smtClean="0"/>
              <a:t>alkaida</a:t>
            </a:r>
            <a:r>
              <a:rPr lang="en-US" sz="800" dirty="0" smtClean="0"/>
              <a:t> MARK(US) HAMBURG</a:t>
            </a:r>
          </a:p>
          <a:p>
            <a:pPr marL="171450" indent="-171450">
              <a:buFontTx/>
              <a:buChar char="-"/>
            </a:pPr>
            <a:r>
              <a:rPr lang="en-US" sz="800" dirty="0" smtClean="0"/>
              <a:t>HOMEI:NANAA:  happy days</a:t>
            </a:r>
            <a:endParaRPr lang="en-US" sz="800" dirty="0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347" y="6145312"/>
            <a:ext cx="663021" cy="458646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203" y="6157743"/>
            <a:ext cx="324919" cy="433783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628" y="6120560"/>
            <a:ext cx="455740" cy="510096"/>
          </a:xfrm>
          <a:prstGeom prst="rect">
            <a:avLst/>
          </a:prstGeom>
        </p:spPr>
      </p:pic>
      <p:sp>
        <p:nvSpPr>
          <p:cNvPr id="97" name="TextBox 96"/>
          <p:cNvSpPr txBox="1"/>
          <p:nvPr/>
        </p:nvSpPr>
        <p:spPr>
          <a:xfrm>
            <a:off x="6805347" y="5775980"/>
            <a:ext cx="136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Pope Francis</a:t>
            </a:r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7528777" y="5584097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Phil(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633" y="6099692"/>
            <a:ext cx="515127" cy="515127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510" y="6186770"/>
            <a:ext cx="611790" cy="407118"/>
          </a:xfrm>
          <a:prstGeom prst="rect">
            <a:avLst/>
          </a:prstGeom>
        </p:spPr>
      </p:pic>
      <p:sp>
        <p:nvSpPr>
          <p:cNvPr id="96" name="Rectangle 95"/>
          <p:cNvSpPr/>
          <p:nvPr/>
        </p:nvSpPr>
        <p:spPr>
          <a:xfrm>
            <a:off x="5239510" y="6184608"/>
            <a:ext cx="3094279" cy="363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/>
          <p:cNvSpPr txBox="1"/>
          <p:nvPr/>
        </p:nvSpPr>
        <p:spPr>
          <a:xfrm>
            <a:off x="889805" y="1953228"/>
            <a:ext cx="2039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FBI:TERRORRIM</a:t>
            </a:r>
          </a:p>
          <a:p>
            <a:r>
              <a:rPr lang="en-US" dirty="0" smtClean="0"/>
              <a:t>HOMICIDE:LUX:VHS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8952202" y="3933260"/>
            <a:ext cx="2182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FBI:KIDNAPPING: 0.1 </a:t>
            </a:r>
            <a:r>
              <a:rPr lang="en-US" sz="800" dirty="0" err="1" smtClean="0"/>
              <a:t>SexAbuse.nonPolice</a:t>
            </a:r>
            <a:endParaRPr lang="en-US" sz="800" dirty="0" smtClean="0"/>
          </a:p>
          <a:p>
            <a:r>
              <a:rPr lang="en-US" sz="800" dirty="0" err="1" smtClean="0"/>
              <a:t>nonPolcieDoumetn.CERT.ENTERPSR</a:t>
            </a:r>
            <a:r>
              <a:rPr lang="en-US" sz="800" dirty="0" smtClean="0"/>
              <a:t> ARCHITURE</a:t>
            </a:r>
            <a:endParaRPr lang="en-US" sz="800" dirty="0"/>
          </a:p>
        </p:txBody>
      </p:sp>
      <p:sp>
        <p:nvSpPr>
          <p:cNvPr id="103" name="TextBox 102"/>
          <p:cNvSpPr txBox="1"/>
          <p:nvPr/>
        </p:nvSpPr>
        <p:spPr>
          <a:xfrm flipH="1">
            <a:off x="7067022" y="3496103"/>
            <a:ext cx="6014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3:07</a:t>
            </a:r>
            <a:endParaRPr lang="en-US" sz="800" dirty="0"/>
          </a:p>
        </p:txBody>
      </p:sp>
      <p:sp>
        <p:nvSpPr>
          <p:cNvPr id="104" name="TextBox 103"/>
          <p:cNvSpPr txBox="1"/>
          <p:nvPr/>
        </p:nvSpPr>
        <p:spPr>
          <a:xfrm>
            <a:off x="6769137" y="3932447"/>
            <a:ext cx="5582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3:12</a:t>
            </a:r>
            <a:endParaRPr lang="en-US" sz="800" dirty="0"/>
          </a:p>
        </p:txBody>
      </p:sp>
      <p:sp>
        <p:nvSpPr>
          <p:cNvPr id="105" name="TextBox 104"/>
          <p:cNvSpPr txBox="1"/>
          <p:nvPr/>
        </p:nvSpPr>
        <p:spPr>
          <a:xfrm>
            <a:off x="5306604" y="3897977"/>
            <a:ext cx="1079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Admintisment1 0:30</a:t>
            </a:r>
          </a:p>
          <a:p>
            <a:r>
              <a:rPr lang="en-US" sz="800" strike="sngStrike" dirty="0" smtClean="0"/>
              <a:t>Advertisement 2 0:30</a:t>
            </a:r>
            <a:endParaRPr lang="en-US" sz="800" strike="sngStrike" dirty="0"/>
          </a:p>
        </p:txBody>
      </p:sp>
      <p:cxnSp>
        <p:nvCxnSpPr>
          <p:cNvPr id="106" name="Straight Connector 105"/>
          <p:cNvCxnSpPr/>
          <p:nvPr/>
        </p:nvCxnSpPr>
        <p:spPr>
          <a:xfrm flipV="1">
            <a:off x="10504823" y="3120077"/>
            <a:ext cx="1553001" cy="107434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10657223" y="3272477"/>
            <a:ext cx="1553001" cy="107434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10118342" y="1915490"/>
            <a:ext cx="165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March 23, 1991</a:t>
            </a:r>
            <a:endParaRPr lang="en-US" dirty="0"/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923" y="3466908"/>
            <a:ext cx="414994" cy="414994"/>
          </a:xfrm>
          <a:prstGeom prst="rect">
            <a:avLst/>
          </a:prstGeom>
        </p:spPr>
      </p:pic>
      <p:cxnSp>
        <p:nvCxnSpPr>
          <p:cNvPr id="110" name="Straight Connector 109"/>
          <p:cNvCxnSpPr/>
          <p:nvPr/>
        </p:nvCxnSpPr>
        <p:spPr>
          <a:xfrm>
            <a:off x="10002051" y="2683594"/>
            <a:ext cx="2063935" cy="13959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109" idx="2"/>
          </p:cNvCxnSpPr>
          <p:nvPr/>
        </p:nvCxnSpPr>
        <p:spPr>
          <a:xfrm flipH="1">
            <a:off x="10376771" y="3881902"/>
            <a:ext cx="959649" cy="2102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/>
          <p:cNvSpPr/>
          <p:nvPr/>
        </p:nvSpPr>
        <p:spPr>
          <a:xfrm>
            <a:off x="4718248" y="3504815"/>
            <a:ext cx="2044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HOMCIDE:LUX:VHS</a:t>
            </a:r>
            <a:endParaRPr lang="en-US" dirty="0"/>
          </a:p>
        </p:txBody>
      </p:sp>
      <p:sp>
        <p:nvSpPr>
          <p:cNvPr id="114" name="Rectangle 113"/>
          <p:cNvSpPr/>
          <p:nvPr/>
        </p:nvSpPr>
        <p:spPr>
          <a:xfrm>
            <a:off x="703031" y="4854640"/>
            <a:ext cx="296908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100" dirty="0">
                <a:solidFill>
                  <a:srgbClr val="383838"/>
                </a:solidFill>
                <a:latin typeface="Arial" panose="020B0604020202020204" pitchFamily="34" charset="0"/>
              </a:rPr>
              <a:t>1989 bis 1991 Staatsanwalt in Baden-Baden</a:t>
            </a:r>
            <a:endParaRPr lang="en-US" sz="1100"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691" y="4284345"/>
            <a:ext cx="318030" cy="436640"/>
          </a:xfrm>
          <a:prstGeom prst="rect">
            <a:avLst/>
          </a:prstGeom>
        </p:spPr>
      </p:pic>
      <p:sp>
        <p:nvSpPr>
          <p:cNvPr id="116" name="Rectangle 115"/>
          <p:cNvSpPr/>
          <p:nvPr/>
        </p:nvSpPr>
        <p:spPr>
          <a:xfrm>
            <a:off x="649379" y="5130165"/>
            <a:ext cx="319350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50" dirty="0">
                <a:solidFill>
                  <a:srgbClr val="383838"/>
                </a:solidFill>
                <a:latin typeface="Arial" panose="020B0604020202020204" pitchFamily="34" charset="0"/>
              </a:rPr>
              <a:t> 1991 bis 2000 Richter am Landgericht Karlsruhe; </a:t>
            </a:r>
            <a:endParaRPr lang="en-US" sz="1050" dirty="0"/>
          </a:p>
        </p:txBody>
      </p:sp>
      <p:cxnSp>
        <p:nvCxnSpPr>
          <p:cNvPr id="118" name="Straight Connector 117"/>
          <p:cNvCxnSpPr/>
          <p:nvPr/>
        </p:nvCxnSpPr>
        <p:spPr>
          <a:xfrm>
            <a:off x="2010312" y="4279289"/>
            <a:ext cx="1020698" cy="44169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7327370" y="5420375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3:29</a:t>
            </a:r>
            <a:endParaRPr lang="en-US" dirty="0"/>
          </a:p>
        </p:txBody>
      </p:sp>
      <p:sp>
        <p:nvSpPr>
          <p:cNvPr id="120" name="TextBox 119"/>
          <p:cNvSpPr txBox="1"/>
          <p:nvPr/>
        </p:nvSpPr>
        <p:spPr>
          <a:xfrm>
            <a:off x="5590121" y="5546280"/>
            <a:ext cx="1079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Admintisment1 0:30</a:t>
            </a:r>
          </a:p>
          <a:p>
            <a:r>
              <a:rPr lang="en-US" sz="800" strike="sngStrike" dirty="0" smtClean="0"/>
              <a:t>Advertisement 2 0:30</a:t>
            </a:r>
            <a:endParaRPr lang="en-US" sz="800" strike="sngStrike" dirty="0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803" y="5116250"/>
            <a:ext cx="305830" cy="404637"/>
          </a:xfrm>
          <a:prstGeom prst="rect">
            <a:avLst/>
          </a:prstGeom>
        </p:spPr>
      </p:pic>
      <p:sp>
        <p:nvSpPr>
          <p:cNvPr id="122" name="TextBox 121"/>
          <p:cNvSpPr txBox="1"/>
          <p:nvPr/>
        </p:nvSpPr>
        <p:spPr>
          <a:xfrm>
            <a:off x="7301618" y="5103444"/>
            <a:ext cx="4058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dutin</a:t>
            </a:r>
            <a:endParaRPr lang="en-US" sz="800" strike="sngStrike" dirty="0"/>
          </a:p>
        </p:txBody>
      </p:sp>
      <p:cxnSp>
        <p:nvCxnSpPr>
          <p:cNvPr id="124" name="Straight Arrow Connector 123"/>
          <p:cNvCxnSpPr>
            <a:stCxn id="122" idx="0"/>
          </p:cNvCxnSpPr>
          <p:nvPr/>
        </p:nvCxnSpPr>
        <p:spPr>
          <a:xfrm flipV="1">
            <a:off x="7504558" y="1460500"/>
            <a:ext cx="1702700" cy="36429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Picture 1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655275" y="3580381"/>
            <a:ext cx="349866" cy="172945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41386" y="4570818"/>
            <a:ext cx="349866" cy="172945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63869" y="4563146"/>
            <a:ext cx="311860" cy="153860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898" y="5384081"/>
            <a:ext cx="741304" cy="799069"/>
          </a:xfrm>
          <a:prstGeom prst="rect">
            <a:avLst/>
          </a:prstGeom>
        </p:spPr>
      </p:pic>
      <p:sp>
        <p:nvSpPr>
          <p:cNvPr id="129" name="TextBox 128"/>
          <p:cNvSpPr txBox="1"/>
          <p:nvPr/>
        </p:nvSpPr>
        <p:spPr>
          <a:xfrm>
            <a:off x="3924519" y="2932402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0:01</a:t>
            </a:r>
            <a:endParaRPr lang="en-US" dirty="0"/>
          </a:p>
        </p:txBody>
      </p:sp>
      <p:sp>
        <p:nvSpPr>
          <p:cNvPr id="130" name="TextBox 129"/>
          <p:cNvSpPr txBox="1"/>
          <p:nvPr/>
        </p:nvSpPr>
        <p:spPr>
          <a:xfrm>
            <a:off x="4031596" y="580321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0:30</a:t>
            </a:r>
            <a:endParaRPr lang="en-US" dirty="0"/>
          </a:p>
        </p:txBody>
      </p:sp>
      <p:sp>
        <p:nvSpPr>
          <p:cNvPr id="131" name="TextBox 130"/>
          <p:cNvSpPr txBox="1"/>
          <p:nvPr/>
        </p:nvSpPr>
        <p:spPr>
          <a:xfrm>
            <a:off x="9757548" y="1549430"/>
            <a:ext cx="11897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0.1 HOMICIDE:LUX 1991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9353923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Connector 65"/>
          <p:cNvCxnSpPr/>
          <p:nvPr/>
        </p:nvCxnSpPr>
        <p:spPr>
          <a:xfrm>
            <a:off x="7518400" y="3040743"/>
            <a:ext cx="44413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7518400" y="2288586"/>
            <a:ext cx="44413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289143" y="1674189"/>
            <a:ext cx="2670628" cy="2421674"/>
          </a:xfrm>
          <a:prstGeom prst="rect">
            <a:avLst/>
          </a:prstGeom>
          <a:noFill/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096000" y="1698171"/>
            <a:ext cx="5921829" cy="23976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8586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58644"/>
            <a:ext cx="12192000" cy="24532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635251" y="4383315"/>
            <a:ext cx="4067378" cy="1959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775200" y="4354286"/>
            <a:ext cx="7416800" cy="29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4775200" y="1103971"/>
            <a:ext cx="0" cy="3279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be 11"/>
          <p:cNvSpPr/>
          <p:nvPr/>
        </p:nvSpPr>
        <p:spPr>
          <a:xfrm flipH="1">
            <a:off x="1886855" y="2293258"/>
            <a:ext cx="1872344" cy="1498158"/>
          </a:xfrm>
          <a:prstGeom prst="cube">
            <a:avLst>
              <a:gd name="adj" fmla="val 4294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13779" y="3422084"/>
            <a:ext cx="5454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 smtClean="0">
                <a:solidFill>
                  <a:schemeClr val="bg1"/>
                </a:solidFill>
              </a:rPr>
              <a:t>sony</a:t>
            </a:r>
            <a:endParaRPr lang="en-US" sz="800" strike="sngStrike" dirty="0">
              <a:solidFill>
                <a:schemeClr val="bg1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8244117" y="5689356"/>
            <a:ext cx="1103086" cy="1132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936342" y="5696857"/>
            <a:ext cx="1103086" cy="1132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9463316" y="3522549"/>
            <a:ext cx="1103086" cy="1132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tootsie</a:t>
            </a:r>
            <a:endParaRPr lang="en-US" sz="800" strike="sngStrike" dirty="0"/>
          </a:p>
        </p:txBody>
      </p:sp>
      <p:sp>
        <p:nvSpPr>
          <p:cNvPr id="57" name="Rectangle 56"/>
          <p:cNvSpPr/>
          <p:nvPr/>
        </p:nvSpPr>
        <p:spPr>
          <a:xfrm>
            <a:off x="6096000" y="1666933"/>
            <a:ext cx="3149602" cy="2421674"/>
          </a:xfrm>
          <a:prstGeom prst="rect">
            <a:avLst/>
          </a:prstGeom>
          <a:noFill/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111685" y="3809548"/>
            <a:ext cx="187262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800" strike="sngStrike" dirty="0"/>
              <a:t>Angel </a:t>
            </a:r>
            <a:r>
              <a:rPr lang="en-US" sz="800" strike="sngStrike" dirty="0" err="1"/>
              <a:t>Mekrel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Tutti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Fruti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Hamition</a:t>
            </a:r>
            <a:endParaRPr lang="en-US" sz="800" strike="sngStrike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778" y="2456595"/>
            <a:ext cx="1292724" cy="972074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1698171" y="1698171"/>
            <a:ext cx="2061027" cy="19393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 rot="1701788">
            <a:off x="7847707" y="5594817"/>
            <a:ext cx="965200" cy="5684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6212114" y="3042337"/>
            <a:ext cx="1306286" cy="982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7518400" y="2239216"/>
            <a:ext cx="0" cy="801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6154058" y="2281330"/>
            <a:ext cx="1364342" cy="175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606220" y="1052268"/>
            <a:ext cx="32411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February 1991</a:t>
            </a:r>
            <a:endParaRPr lang="en-US" sz="4000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9967136" y="1084927"/>
            <a:ext cx="2285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ATOMPHYSICS(</a:t>
            </a:r>
            <a:r>
              <a:rPr lang="en-US" b="1" strike="sngStrike" dirty="0" smtClean="0"/>
              <a:t>HAHN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78" name="TextBox 77"/>
          <p:cNvSpPr txBox="1"/>
          <p:nvPr/>
        </p:nvSpPr>
        <p:spPr>
          <a:xfrm rot="16200000">
            <a:off x="66280" y="4531692"/>
            <a:ext cx="1937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HOMICIDE:KYSTAL</a:t>
            </a:r>
            <a:endParaRPr lang="en-US" b="1" dirty="0"/>
          </a:p>
        </p:txBody>
      </p:sp>
      <p:sp>
        <p:nvSpPr>
          <p:cNvPr id="79" name="Cube 78"/>
          <p:cNvSpPr/>
          <p:nvPr/>
        </p:nvSpPr>
        <p:spPr>
          <a:xfrm>
            <a:off x="5080000" y="3788226"/>
            <a:ext cx="3976914" cy="1189805"/>
          </a:xfrm>
          <a:prstGeom prst="cube">
            <a:avLst>
              <a:gd name="adj" fmla="val 36024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892800" y="4564742"/>
            <a:ext cx="1103086" cy="1132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MARY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8244117" y="4557241"/>
            <a:ext cx="1103086" cy="1132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80" name="Cube 79"/>
          <p:cNvSpPr/>
          <p:nvPr/>
        </p:nvSpPr>
        <p:spPr>
          <a:xfrm>
            <a:off x="9434285" y="4625760"/>
            <a:ext cx="2692400" cy="2118200"/>
          </a:xfrm>
          <a:prstGeom prst="cube">
            <a:avLst>
              <a:gd name="adj" fmla="val 6470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9985186" y="4441248"/>
            <a:ext cx="1103086" cy="1132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/>
          <p:cNvCxnSpPr/>
          <p:nvPr/>
        </p:nvCxnSpPr>
        <p:spPr>
          <a:xfrm>
            <a:off x="6495142" y="4527967"/>
            <a:ext cx="1204686" cy="9001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6262914" y="4641248"/>
            <a:ext cx="823688" cy="71537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371768" y="4557241"/>
            <a:ext cx="1204686" cy="9001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6212114" y="4557241"/>
            <a:ext cx="1204686" cy="9001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4953000" y="3522549"/>
            <a:ext cx="381000" cy="286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 flipV="1">
            <a:off x="593520" y="1103972"/>
            <a:ext cx="20866" cy="57174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-11921" y="1897165"/>
            <a:ext cx="6158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§</a:t>
            </a:r>
            <a:r>
              <a:rPr lang="en-US" sz="800" dirty="0" err="1"/>
              <a:t>Jsg</a:t>
            </a:r>
            <a:r>
              <a:rPr lang="en-US" sz="800" dirty="0"/>
              <a:t> </a:t>
            </a:r>
            <a:r>
              <a:rPr lang="en-US" sz="800" dirty="0" smtClean="0"/>
              <a:t>16-18</a:t>
            </a:r>
            <a:endParaRPr lang="en-US" sz="800" dirty="0"/>
          </a:p>
        </p:txBody>
      </p:sp>
      <p:sp>
        <p:nvSpPr>
          <p:cNvPr id="89" name="Cube 88"/>
          <p:cNvSpPr/>
          <p:nvPr/>
        </p:nvSpPr>
        <p:spPr>
          <a:xfrm>
            <a:off x="10682515" y="4383128"/>
            <a:ext cx="1416947" cy="1557643"/>
          </a:xfrm>
          <a:prstGeom prst="cube">
            <a:avLst>
              <a:gd name="adj" fmla="val 83039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Cube 89"/>
          <p:cNvSpPr/>
          <p:nvPr/>
        </p:nvSpPr>
        <p:spPr>
          <a:xfrm rot="2411475">
            <a:off x="5446330" y="3157663"/>
            <a:ext cx="1464459" cy="1519214"/>
          </a:xfrm>
          <a:prstGeom prst="cube">
            <a:avLst>
              <a:gd name="adj" fmla="val 83039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Cube 90"/>
          <p:cNvSpPr/>
          <p:nvPr/>
        </p:nvSpPr>
        <p:spPr>
          <a:xfrm rot="15461876">
            <a:off x="7106770" y="3044734"/>
            <a:ext cx="1302231" cy="1703135"/>
          </a:xfrm>
          <a:prstGeom prst="cube">
            <a:avLst>
              <a:gd name="adj" fmla="val 78014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832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586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58644"/>
            <a:ext cx="12192000" cy="24532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238" y="2379915"/>
            <a:ext cx="3492548" cy="1964558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364343" y="1717288"/>
            <a:ext cx="1640114" cy="128716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PAUL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856343" y="2975429"/>
            <a:ext cx="2293257" cy="188685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547257" y="6024357"/>
            <a:ext cx="1204686" cy="76200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/>
          <p:cNvSpPr/>
          <p:nvPr/>
        </p:nvSpPr>
        <p:spPr>
          <a:xfrm>
            <a:off x="1333583" y="5510516"/>
            <a:ext cx="1016865" cy="124822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Docs</a:t>
            </a:r>
          </a:p>
          <a:p>
            <a:pPr algn="ctr"/>
            <a:r>
              <a:rPr lang="en-US" strike="sngStrike" dirty="0" smtClean="0"/>
              <a:t>plans</a:t>
            </a:r>
            <a:endParaRPr lang="en-US" strike="sngStrike" dirty="0"/>
          </a:p>
        </p:txBody>
      </p:sp>
      <p:sp>
        <p:nvSpPr>
          <p:cNvPr id="76" name="Cube 75"/>
          <p:cNvSpPr/>
          <p:nvPr/>
        </p:nvSpPr>
        <p:spPr>
          <a:xfrm>
            <a:off x="10810214" y="5538129"/>
            <a:ext cx="1016865" cy="124822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Docs</a:t>
            </a:r>
          </a:p>
        </p:txBody>
      </p:sp>
      <p:sp>
        <p:nvSpPr>
          <p:cNvPr id="82" name="Rectangle 81"/>
          <p:cNvSpPr/>
          <p:nvPr/>
        </p:nvSpPr>
        <p:spPr>
          <a:xfrm>
            <a:off x="4044826" y="5972272"/>
            <a:ext cx="1204686" cy="76200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5542395" y="5996744"/>
            <a:ext cx="1204686" cy="76200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7086434" y="5996744"/>
            <a:ext cx="1204686" cy="76200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8684737" y="5972272"/>
            <a:ext cx="1204686" cy="76200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921" y="6288449"/>
            <a:ext cx="740093" cy="416128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959" y="6233477"/>
            <a:ext cx="414994" cy="414994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3065845" y="6206669"/>
            <a:ext cx="585364" cy="4130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607" y="6110712"/>
            <a:ext cx="862543" cy="485120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791" y="2359531"/>
            <a:ext cx="3565026" cy="2005327"/>
          </a:xfrm>
          <a:prstGeom prst="rect">
            <a:avLst/>
          </a:prstGeom>
        </p:spPr>
      </p:pic>
      <p:sp>
        <p:nvSpPr>
          <p:cNvPr id="120" name="Rounded Rectangle 119"/>
          <p:cNvSpPr/>
          <p:nvPr/>
        </p:nvSpPr>
        <p:spPr>
          <a:xfrm>
            <a:off x="6977706" y="2781300"/>
            <a:ext cx="868866" cy="51267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791" y="1292453"/>
            <a:ext cx="649277" cy="91757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383" y="1306368"/>
            <a:ext cx="734833" cy="976009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4593878" y="4521200"/>
            <a:ext cx="5401022" cy="9893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547257" y="4862286"/>
            <a:ext cx="1718959" cy="45901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867" y="4433706"/>
            <a:ext cx="922338" cy="845931"/>
          </a:xfrm>
          <a:prstGeom prst="rect">
            <a:avLst/>
          </a:prstGeom>
        </p:spPr>
      </p:pic>
      <p:sp>
        <p:nvSpPr>
          <p:cNvPr id="29" name="Down Arrow 28"/>
          <p:cNvSpPr/>
          <p:nvPr/>
        </p:nvSpPr>
        <p:spPr>
          <a:xfrm>
            <a:off x="4840514" y="2486443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4840514" y="5357089"/>
            <a:ext cx="603326" cy="408613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5675342" y="5357089"/>
            <a:ext cx="603326" cy="408613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874" y="5424298"/>
            <a:ext cx="520577" cy="29278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642100" y="4521200"/>
            <a:ext cx="1786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Document (LAW)</a:t>
            </a:r>
          </a:p>
          <a:p>
            <a:r>
              <a:rPr lang="en-US" strike="sngStrike" dirty="0" smtClean="0"/>
              <a:t>Control </a:t>
            </a:r>
            <a:r>
              <a:rPr lang="en-US" strike="sngStrike" dirty="0" err="1" smtClean="0"/>
              <a:t>ibm:itil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4309551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586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58644"/>
            <a:ext cx="12192000" cy="24532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1364343" y="1717288"/>
            <a:ext cx="1640114" cy="128716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GOD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856343" y="2975429"/>
            <a:ext cx="2293257" cy="188685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547257" y="6024357"/>
            <a:ext cx="1204686" cy="76200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/>
          <p:cNvSpPr/>
          <p:nvPr/>
        </p:nvSpPr>
        <p:spPr>
          <a:xfrm>
            <a:off x="1333583" y="5510516"/>
            <a:ext cx="1016865" cy="124822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Docs</a:t>
            </a:r>
          </a:p>
          <a:p>
            <a:pPr algn="ctr"/>
            <a:r>
              <a:rPr lang="en-US" strike="sngStrike" dirty="0" smtClean="0"/>
              <a:t>plans</a:t>
            </a:r>
            <a:endParaRPr lang="en-US" strike="sngStrike" dirty="0"/>
          </a:p>
        </p:txBody>
      </p:sp>
      <p:sp>
        <p:nvSpPr>
          <p:cNvPr id="76" name="Cube 75"/>
          <p:cNvSpPr/>
          <p:nvPr/>
        </p:nvSpPr>
        <p:spPr>
          <a:xfrm>
            <a:off x="10810214" y="5538129"/>
            <a:ext cx="1016865" cy="124822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Docs</a:t>
            </a:r>
          </a:p>
        </p:txBody>
      </p:sp>
      <p:sp>
        <p:nvSpPr>
          <p:cNvPr id="84" name="Rectangle 83"/>
          <p:cNvSpPr/>
          <p:nvPr/>
        </p:nvSpPr>
        <p:spPr>
          <a:xfrm>
            <a:off x="5542395" y="5996744"/>
            <a:ext cx="1204686" cy="76200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7086434" y="5996744"/>
            <a:ext cx="1204686" cy="76200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8684737" y="5972272"/>
            <a:ext cx="1204686" cy="76200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184" y="2400300"/>
            <a:ext cx="3177522" cy="17873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6572" y="2212645"/>
            <a:ext cx="3169186" cy="1782667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6977706" y="2781300"/>
            <a:ext cx="868866" cy="51267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8181" y="981307"/>
            <a:ext cx="43845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POLICE SIRENS</a:t>
            </a:r>
          </a:p>
          <a:p>
            <a:r>
              <a:rPr lang="en-US" dirty="0" smtClean="0"/>
              <a:t>0.1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599" y="5943653"/>
            <a:ext cx="690790" cy="74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46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traight Connector 65"/>
          <p:cNvCxnSpPr/>
          <p:nvPr/>
        </p:nvCxnSpPr>
        <p:spPr>
          <a:xfrm>
            <a:off x="7518400" y="3040743"/>
            <a:ext cx="44413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7518400" y="2288586"/>
            <a:ext cx="44413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289143" y="1674189"/>
            <a:ext cx="2670628" cy="2421674"/>
          </a:xfrm>
          <a:prstGeom prst="rect">
            <a:avLst/>
          </a:prstGeom>
          <a:noFill/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096000" y="1698171"/>
            <a:ext cx="5921829" cy="23976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8586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58644"/>
            <a:ext cx="12192000" cy="24532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635251" y="4383315"/>
            <a:ext cx="4067378" cy="1959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775200" y="4354286"/>
            <a:ext cx="7416800" cy="29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4775200" y="1103971"/>
            <a:ext cx="0" cy="3279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be 11"/>
          <p:cNvSpPr/>
          <p:nvPr/>
        </p:nvSpPr>
        <p:spPr>
          <a:xfrm flipH="1">
            <a:off x="1886855" y="2293258"/>
            <a:ext cx="1872344" cy="1498158"/>
          </a:xfrm>
          <a:prstGeom prst="cube">
            <a:avLst>
              <a:gd name="adj" fmla="val 4294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13779" y="3422084"/>
            <a:ext cx="5454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 smtClean="0">
                <a:solidFill>
                  <a:schemeClr val="bg1"/>
                </a:solidFill>
              </a:rPr>
              <a:t>sony</a:t>
            </a:r>
            <a:endParaRPr lang="en-US" sz="800" strike="sngStrike" dirty="0">
              <a:solidFill>
                <a:schemeClr val="bg1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8244117" y="5689356"/>
            <a:ext cx="1103086" cy="1132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825875" y="5577460"/>
            <a:ext cx="1103086" cy="1132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tootsie</a:t>
            </a:r>
            <a:endParaRPr lang="en-US" sz="800" strike="sngStrike" dirty="0"/>
          </a:p>
        </p:txBody>
      </p:sp>
      <p:sp>
        <p:nvSpPr>
          <p:cNvPr id="57" name="Rectangle 56"/>
          <p:cNvSpPr/>
          <p:nvPr/>
        </p:nvSpPr>
        <p:spPr>
          <a:xfrm>
            <a:off x="6096000" y="1666933"/>
            <a:ext cx="3149602" cy="2421674"/>
          </a:xfrm>
          <a:prstGeom prst="rect">
            <a:avLst/>
          </a:prstGeom>
          <a:noFill/>
          <a:ln w="762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111685" y="3809548"/>
            <a:ext cx="187262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800" strike="sngStrike" dirty="0"/>
              <a:t>Angel </a:t>
            </a:r>
            <a:r>
              <a:rPr lang="en-US" sz="800" strike="sngStrike" dirty="0" err="1"/>
              <a:t>Mekrel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Tutti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Fruti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Hamition</a:t>
            </a:r>
            <a:endParaRPr lang="en-US" sz="800" strike="sngStrike" dirty="0"/>
          </a:p>
        </p:txBody>
      </p:sp>
      <p:sp>
        <p:nvSpPr>
          <p:cNvPr id="22" name="Oval 21"/>
          <p:cNvSpPr/>
          <p:nvPr/>
        </p:nvSpPr>
        <p:spPr>
          <a:xfrm rot="1701788">
            <a:off x="7847707" y="5594817"/>
            <a:ext cx="965200" cy="5684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6212114" y="3042337"/>
            <a:ext cx="1306286" cy="982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7518400" y="2239216"/>
            <a:ext cx="0" cy="801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6154058" y="2281330"/>
            <a:ext cx="1364342" cy="175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606220" y="1052268"/>
            <a:ext cx="32411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February 1991</a:t>
            </a:r>
            <a:endParaRPr lang="en-US" sz="4000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9967136" y="1084927"/>
            <a:ext cx="2285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ATOMPHYSICS(</a:t>
            </a:r>
            <a:r>
              <a:rPr lang="en-US" b="1" strike="sngStrike" dirty="0" smtClean="0"/>
              <a:t>HAHN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78" name="TextBox 77"/>
          <p:cNvSpPr txBox="1"/>
          <p:nvPr/>
        </p:nvSpPr>
        <p:spPr>
          <a:xfrm rot="16200000">
            <a:off x="66280" y="4531692"/>
            <a:ext cx="1937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HOMICIDE:KYSTAL</a:t>
            </a:r>
            <a:endParaRPr lang="en-US" b="1" dirty="0"/>
          </a:p>
        </p:txBody>
      </p:sp>
      <p:sp>
        <p:nvSpPr>
          <p:cNvPr id="79" name="Cube 78"/>
          <p:cNvSpPr/>
          <p:nvPr/>
        </p:nvSpPr>
        <p:spPr>
          <a:xfrm>
            <a:off x="5080000" y="3788226"/>
            <a:ext cx="3976914" cy="1189805"/>
          </a:xfrm>
          <a:prstGeom prst="cube">
            <a:avLst>
              <a:gd name="adj" fmla="val 36024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244117" y="4557241"/>
            <a:ext cx="1103086" cy="1132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80" name="Cube 79"/>
          <p:cNvSpPr/>
          <p:nvPr/>
        </p:nvSpPr>
        <p:spPr>
          <a:xfrm>
            <a:off x="9434285" y="4625760"/>
            <a:ext cx="2692400" cy="2118200"/>
          </a:xfrm>
          <a:prstGeom prst="cube">
            <a:avLst>
              <a:gd name="adj" fmla="val 64701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5762171" y="5797272"/>
            <a:ext cx="1103086" cy="11321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4953000" y="3522549"/>
            <a:ext cx="381000" cy="286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 flipV="1">
            <a:off x="593520" y="1103972"/>
            <a:ext cx="20866" cy="57174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-11921" y="1897165"/>
            <a:ext cx="6158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§</a:t>
            </a:r>
            <a:r>
              <a:rPr lang="en-US" sz="800" dirty="0" err="1"/>
              <a:t>Jsg</a:t>
            </a:r>
            <a:r>
              <a:rPr lang="en-US" sz="800" dirty="0"/>
              <a:t> </a:t>
            </a:r>
            <a:r>
              <a:rPr lang="en-US" sz="800" dirty="0" smtClean="0"/>
              <a:t>16-18</a:t>
            </a:r>
            <a:endParaRPr lang="en-US" sz="800" dirty="0"/>
          </a:p>
        </p:txBody>
      </p:sp>
      <p:sp>
        <p:nvSpPr>
          <p:cNvPr id="89" name="Cube 88"/>
          <p:cNvSpPr/>
          <p:nvPr/>
        </p:nvSpPr>
        <p:spPr>
          <a:xfrm>
            <a:off x="10682515" y="4383128"/>
            <a:ext cx="1416947" cy="1557643"/>
          </a:xfrm>
          <a:prstGeom prst="cube">
            <a:avLst>
              <a:gd name="adj" fmla="val 83039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Cube 89"/>
          <p:cNvSpPr/>
          <p:nvPr/>
        </p:nvSpPr>
        <p:spPr>
          <a:xfrm rot="2411475">
            <a:off x="5446330" y="3157663"/>
            <a:ext cx="1464459" cy="1519214"/>
          </a:xfrm>
          <a:prstGeom prst="cube">
            <a:avLst>
              <a:gd name="adj" fmla="val 83039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Cube 90"/>
          <p:cNvSpPr/>
          <p:nvPr/>
        </p:nvSpPr>
        <p:spPr>
          <a:xfrm rot="15461876">
            <a:off x="6954368" y="3919313"/>
            <a:ext cx="1302231" cy="1703135"/>
          </a:xfrm>
          <a:prstGeom prst="cube">
            <a:avLst>
              <a:gd name="adj" fmla="val 7801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229224" y="4501612"/>
            <a:ext cx="654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book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89711" y="5315805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zz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937305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586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58644"/>
            <a:ext cx="12192000" cy="24532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787857" y="1155605"/>
            <a:ext cx="33454" cy="575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76350" y="1238808"/>
            <a:ext cx="2935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June 9th, 2023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017" y="1292419"/>
            <a:ext cx="578474" cy="60390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723921" y="1071380"/>
            <a:ext cx="1451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ATOMICLOCK</a:t>
            </a:r>
            <a:endParaRPr lang="en-US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557" y="1995628"/>
            <a:ext cx="1594369" cy="171860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11428" y="3153924"/>
            <a:ext cx="8082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9:30-11:30 AM</a:t>
            </a:r>
            <a:endParaRPr lang="en-US" sz="800" b="1" dirty="0"/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6477001" y="1391836"/>
            <a:ext cx="304416" cy="209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185540" y="1320177"/>
            <a:ext cx="1941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strike="sngStrike" dirty="0" err="1" smtClean="0"/>
              <a:t>phil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).towel</a:t>
            </a:r>
            <a:endParaRPr lang="en-US" strike="sngStrike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648" y="2982130"/>
            <a:ext cx="2509676" cy="175739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6446" y="3010998"/>
            <a:ext cx="2824777" cy="188089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925861" y="2670120"/>
            <a:ext cx="6266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Amerkaniskrieggefangenschaft</a:t>
            </a:r>
            <a:r>
              <a:rPr lang="en-US" dirty="0" smtClean="0"/>
              <a:t>(</a:t>
            </a:r>
            <a:r>
              <a:rPr lang="en-US" dirty="0" err="1" smtClean="0"/>
              <a:t>trnal</a:t>
            </a:r>
            <a:r>
              <a:rPr lang="en-US" dirty="0" smtClean="0"/>
              <a:t>) American </a:t>
            </a:r>
            <a:r>
              <a:rPr lang="en-US" dirty="0" err="1" smtClean="0"/>
              <a:t>Miltiary</a:t>
            </a:r>
            <a:r>
              <a:rPr lang="en-US" dirty="0" smtClean="0"/>
              <a:t> </a:t>
            </a:r>
            <a:r>
              <a:rPr lang="en-US" dirty="0" err="1" smtClean="0"/>
              <a:t>Psionson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07254" y="2357435"/>
            <a:ext cx="6627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FBI:WAR:CRIMES</a:t>
            </a:r>
            <a:r>
              <a:rPr lang="en-US" dirty="0" smtClean="0"/>
              <a:t> Red Army Crime (LINK), </a:t>
            </a:r>
            <a:r>
              <a:rPr lang="en-US" dirty="0" err="1" smtClean="0"/>
              <a:t>Federla</a:t>
            </a:r>
            <a:r>
              <a:rPr lang="en-US" dirty="0" smtClean="0"/>
              <a:t> Court Link Building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6477001" y="2495550"/>
            <a:ext cx="4648199" cy="19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305079" y="2134669"/>
            <a:ext cx="2949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WW2 </a:t>
            </a:r>
            <a:r>
              <a:rPr lang="en-US" strike="sngStrike" dirty="0" smtClean="0"/>
              <a:t>War Crime Link </a:t>
            </a:r>
            <a:r>
              <a:rPr lang="en-US" strike="sngStrike" dirty="0" err="1" smtClean="0"/>
              <a:t>Bulding</a:t>
            </a:r>
            <a:endParaRPr lang="en-US" strike="sngStrike" dirty="0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6781417" y="3980231"/>
            <a:ext cx="1636869" cy="1599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78461" y="6340064"/>
            <a:ext cx="3730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11:07 §Stalking Court  </a:t>
            </a:r>
            <a:r>
              <a:rPr lang="en-US" strike="sngStrike" dirty="0" err="1" smtClean="0"/>
              <a:t>lisnt</a:t>
            </a:r>
            <a:r>
              <a:rPr lang="en-US" strike="sngStrike" dirty="0" smtClean="0"/>
              <a:t>(killing me)</a:t>
            </a:r>
            <a:endParaRPr lang="en-US" strike="sngStrike" dirty="0"/>
          </a:p>
        </p:txBody>
      </p:sp>
      <p:sp>
        <p:nvSpPr>
          <p:cNvPr id="24" name="Rectangle 23"/>
          <p:cNvSpPr/>
          <p:nvPr/>
        </p:nvSpPr>
        <p:spPr>
          <a:xfrm>
            <a:off x="4137540" y="6266270"/>
            <a:ext cx="75594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	PINK.ELKE.VINGINIA</a:t>
            </a:r>
          </a:p>
          <a:p>
            <a:r>
              <a:rPr lang="en-US" dirty="0" smtClean="0"/>
              <a:t>	JUMENTMETN ELKE HOMCEI:KYRSTL</a:t>
            </a:r>
          </a:p>
          <a:p>
            <a:r>
              <a:rPr lang="en-US" dirty="0" smtClean="0"/>
              <a:t>		</a:t>
            </a:r>
            <a:r>
              <a:rPr lang="en-US" strike="sngStrike" dirty="0" err="1" smtClean="0"/>
              <a:t>pena</a:t>
            </a:r>
            <a:r>
              <a:rPr lang="en-US" strike="sngStrike" dirty="0" smtClean="0"/>
              <a:t> (</a:t>
            </a:r>
            <a:r>
              <a:rPr lang="en-US" strike="sngStrike" dirty="0" err="1" smtClean="0"/>
              <a:t>tnral</a:t>
            </a:r>
            <a:r>
              <a:rPr lang="en-US" strike="sngStrike" dirty="0" smtClean="0"/>
              <a:t>) hobo  88th</a:t>
            </a:r>
          </a:p>
          <a:p>
            <a:r>
              <a:rPr lang="en-US" dirty="0" smtClean="0"/>
              <a:t>	color </a:t>
            </a:r>
            <a:r>
              <a:rPr lang="en-US" dirty="0" err="1" smtClean="0"/>
              <a:t>puple</a:t>
            </a:r>
            <a:r>
              <a:rPr lang="en-US" dirty="0" smtClean="0"/>
              <a:t> GAS(</a:t>
            </a:r>
            <a:r>
              <a:rPr lang="en-US" dirty="0" err="1" smtClean="0"/>
              <a:t>rudld</a:t>
            </a:r>
            <a:r>
              <a:rPr lang="en-US" dirty="0" smtClean="0"/>
              <a:t> </a:t>
            </a:r>
            <a:r>
              <a:rPr lang="en-US" dirty="0" err="1" smtClean="0"/>
              <a:t>diesle</a:t>
            </a:r>
            <a:r>
              <a:rPr lang="en-US" dirty="0" smtClean="0"/>
              <a:t>)</a:t>
            </a:r>
          </a:p>
          <a:p>
            <a:r>
              <a:rPr lang="en-US" dirty="0" smtClean="0"/>
              <a:t>	§Stalking </a:t>
            </a:r>
          </a:p>
          <a:p>
            <a:r>
              <a:rPr lang="en-US" dirty="0" smtClean="0"/>
              <a:t>	    </a:t>
            </a:r>
            <a:r>
              <a:rPr lang="en-US" strike="sngStrike" dirty="0" err="1" smtClean="0"/>
              <a:t>walpugies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nacht</a:t>
            </a:r>
            <a:r>
              <a:rPr lang="en-US" strike="sngStrike" dirty="0" smtClean="0"/>
              <a:t> </a:t>
            </a:r>
            <a:r>
              <a:rPr lang="en-US" dirty="0" smtClean="0"/>
              <a:t>VP GEMRANY HOMCEI:LUX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ghoet,woflgang</a:t>
            </a:r>
            <a:r>
              <a:rPr lang="en-US" strike="sngStrike" dirty="0" smtClean="0"/>
              <a:t>)</a:t>
            </a:r>
          </a:p>
          <a:p>
            <a:r>
              <a:rPr lang="en-US" dirty="0" smtClean="0"/>
              <a:t>	  ENLGAND</a:t>
            </a:r>
          </a:p>
          <a:p>
            <a:r>
              <a:rPr lang="en-US" dirty="0" smtClean="0"/>
              <a:t>		</a:t>
            </a:r>
            <a:r>
              <a:rPr lang="en-US" strike="sngStrike" dirty="0" err="1" smtClean="0"/>
              <a:t>colock</a:t>
            </a:r>
            <a:r>
              <a:rPr lang="en-US" strike="sngStrike" dirty="0" smtClean="0"/>
              <a:t> work orange</a:t>
            </a:r>
            <a:endParaRPr lang="en-US" strike="sngStrike" dirty="0"/>
          </a:p>
        </p:txBody>
      </p:sp>
      <p:sp>
        <p:nvSpPr>
          <p:cNvPr id="25" name="Rectangle 24"/>
          <p:cNvSpPr/>
          <p:nvPr/>
        </p:nvSpPr>
        <p:spPr>
          <a:xfrm>
            <a:off x="4665991" y="6266269"/>
            <a:ext cx="889382" cy="271593"/>
          </a:xfrm>
          <a:prstGeom prst="rect">
            <a:avLst/>
          </a:prstGeom>
          <a:solidFill>
            <a:srgbClr val="FF31D8"/>
          </a:solidFill>
          <a:ln>
            <a:solidFill>
              <a:srgbClr val="FF31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920777" y="6340064"/>
            <a:ext cx="205807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8972550" y="6275794"/>
            <a:ext cx="125459" cy="737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8650514" y="6349589"/>
            <a:ext cx="957943" cy="188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75826" y="5227234"/>
            <a:ext cx="64091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/>
              <a:t>POLICE SIRENS</a:t>
            </a:r>
            <a:endParaRPr lang="en-US" sz="8000" b="1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391" y="6503876"/>
            <a:ext cx="484070" cy="32506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553" y="6524730"/>
            <a:ext cx="563659" cy="316705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10262716" y="6597635"/>
            <a:ext cx="1434262" cy="162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261160" y="5580274"/>
            <a:ext cx="4932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Acting </a:t>
            </a:r>
            <a:r>
              <a:rPr lang="en-US" strike="sngStrike" dirty="0" err="1" smtClean="0"/>
              <a:t>Audtions</a:t>
            </a:r>
            <a:r>
              <a:rPr lang="en-US" strike="sngStrike" dirty="0" smtClean="0"/>
              <a:t> </a:t>
            </a:r>
            <a:r>
              <a:rPr lang="en-US" dirty="0" smtClean="0"/>
              <a:t>FBI:TERRIONS:VIONLENCE CRIMES</a:t>
            </a:r>
          </a:p>
          <a:p>
            <a:r>
              <a:rPr lang="en-US" dirty="0" err="1" smtClean="0"/>
              <a:t>PENGON.VIRING.MARY.</a:t>
            </a:r>
            <a:r>
              <a:rPr lang="en-US" sz="800" strike="sngStrike" dirty="0" err="1" smtClean="0"/>
              <a:t>touch.dune</a:t>
            </a:r>
            <a:endParaRPr lang="en-US" sz="800" strike="sngStrike" dirty="0"/>
          </a:p>
        </p:txBody>
      </p:sp>
      <p:sp>
        <p:nvSpPr>
          <p:cNvPr id="36" name="TextBox 35"/>
          <p:cNvSpPr txBox="1"/>
          <p:nvPr/>
        </p:nvSpPr>
        <p:spPr>
          <a:xfrm>
            <a:off x="1162181" y="5281829"/>
            <a:ext cx="14029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FBI:WMD:</a:t>
            </a:r>
            <a:r>
              <a:rPr lang="en-US" sz="800" b="1" strike="sngStrike" dirty="0" smtClean="0"/>
              <a:t>ATOMICLOCK</a:t>
            </a:r>
            <a:r>
              <a:rPr lang="en-US" sz="800" strike="sngStrike" dirty="0" smtClean="0"/>
              <a:t>(PBS)</a:t>
            </a:r>
            <a:endParaRPr lang="en-US" sz="800" b="1" strike="sngStrike" dirty="0" smtClean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665" y="2888656"/>
            <a:ext cx="1511356" cy="1944339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2743651" y="4810085"/>
            <a:ext cx="24160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err="1" smtClean="0">
                <a:solidFill>
                  <a:srgbClr val="22181C"/>
                </a:solidFill>
                <a:effectLst/>
                <a:latin typeface="bundessansweb"/>
              </a:rPr>
              <a:t>amerikanischer</a:t>
            </a:r>
            <a:r>
              <a:rPr lang="en-US" b="0" i="0" dirty="0" smtClean="0">
                <a:solidFill>
                  <a:srgbClr val="22181C"/>
                </a:solidFill>
                <a:effectLst/>
                <a:latin typeface="bundessansweb"/>
              </a:rPr>
              <a:t> </a:t>
            </a:r>
          </a:p>
          <a:p>
            <a:r>
              <a:rPr lang="en-US" b="0" i="0" dirty="0" err="1" smtClean="0">
                <a:solidFill>
                  <a:srgbClr val="22181C"/>
                </a:solidFill>
                <a:effectLst/>
                <a:latin typeface="bundessansweb"/>
              </a:rPr>
              <a:t>Kriegsgefangenschaft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315" y="3126665"/>
            <a:ext cx="1434693" cy="1953825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9917177" y="4911855"/>
            <a:ext cx="24160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err="1" smtClean="0">
                <a:solidFill>
                  <a:srgbClr val="22181C"/>
                </a:solidFill>
                <a:effectLst/>
                <a:latin typeface="bundessansweb"/>
              </a:rPr>
              <a:t>amerikanischer</a:t>
            </a:r>
            <a:r>
              <a:rPr lang="en-US" b="0" i="0" dirty="0" smtClean="0">
                <a:solidFill>
                  <a:srgbClr val="22181C"/>
                </a:solidFill>
                <a:effectLst/>
                <a:latin typeface="bundessansweb"/>
              </a:rPr>
              <a:t> </a:t>
            </a:r>
          </a:p>
          <a:p>
            <a:r>
              <a:rPr lang="en-US" b="0" i="0" dirty="0" err="1" smtClean="0">
                <a:solidFill>
                  <a:srgbClr val="22181C"/>
                </a:solidFill>
                <a:effectLst/>
                <a:latin typeface="bundessansweb"/>
              </a:rPr>
              <a:t>Kriegsgefangenschaft</a:t>
            </a:r>
            <a:endParaRPr lang="en-US" dirty="0"/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2380343" y="2726767"/>
            <a:ext cx="1757197" cy="18452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10145486" y="3153924"/>
            <a:ext cx="2030051" cy="8263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65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586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58644"/>
            <a:ext cx="12192000" cy="24532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959005" y="1103972"/>
            <a:ext cx="33454" cy="575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76350" y="1238808"/>
            <a:ext cx="2935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June 9th, 2023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017" y="1292419"/>
            <a:ext cx="578474" cy="60390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723921" y="1071380"/>
            <a:ext cx="1451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ATOMICLOCK</a:t>
            </a:r>
            <a:endParaRPr lang="en-US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765" y="1916875"/>
            <a:ext cx="2935061" cy="31637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51464" y="4362450"/>
            <a:ext cx="2061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9:30-11:30 AM</a:t>
            </a:r>
            <a:endParaRPr lang="en-US" sz="24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825" y="2453107"/>
            <a:ext cx="1809712" cy="13007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138867" y="1846696"/>
            <a:ext cx="54589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9-11 FBI:TERRORISM</a:t>
            </a:r>
            <a:endParaRPr lang="en-US" sz="4800" b="1" dirty="0"/>
          </a:p>
        </p:txBody>
      </p:sp>
      <p:sp>
        <p:nvSpPr>
          <p:cNvPr id="6" name="Rectangle 5"/>
          <p:cNvSpPr/>
          <p:nvPr/>
        </p:nvSpPr>
        <p:spPr>
          <a:xfrm>
            <a:off x="5276850" y="2936337"/>
            <a:ext cx="2952750" cy="6750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351378" y="2936336"/>
            <a:ext cx="2860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0X2023 FRA-NY  07/01/2014</a:t>
            </a:r>
          </a:p>
          <a:p>
            <a:r>
              <a:rPr lang="en-US" dirty="0" smtClean="0"/>
              <a:t>MATTHIAS KRAFT, LUXBANK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76850" y="2571750"/>
            <a:ext cx="2690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HOMCIDE:LUX:COINTOWN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81417" y="3980986"/>
            <a:ext cx="40200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FINACNAIL FRAUD ACT, BARACK OAMAM</a:t>
            </a:r>
          </a:p>
          <a:p>
            <a:r>
              <a:rPr lang="en-US" dirty="0" smtClean="0"/>
              <a:t>2016/7 HOMICIE:LUX(LUXEMBURG)</a:t>
            </a:r>
          </a:p>
          <a:p>
            <a:r>
              <a:rPr lang="en-US" dirty="0" err="1" smtClean="0"/>
              <a:t>nonPoliceCfgLogial</a:t>
            </a:r>
            <a:r>
              <a:rPr lang="en-US" dirty="0" smtClean="0"/>
              <a:t>.”bowtie”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513" y="5038065"/>
            <a:ext cx="595312" cy="5953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425" y="5026166"/>
            <a:ext cx="1052512" cy="49554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587465" y="5148107"/>
            <a:ext cx="3161071" cy="483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1987/7PENTGONPX:CAMERA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211456" y="6038850"/>
            <a:ext cx="2475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HOMICIDE:BILL</a:t>
            </a:r>
          </a:p>
          <a:p>
            <a:r>
              <a:rPr lang="en-US" dirty="0" smtClean="0"/>
              <a:t>HOMCIIDE:JOERG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steve</a:t>
            </a:r>
            <a:r>
              <a:rPr lang="en-US" strike="sngStrike" dirty="0" smtClean="0"/>
              <a:t>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328984" y="5335721"/>
            <a:ext cx="2038350" cy="115265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5549115" y="5038065"/>
            <a:ext cx="2010835" cy="780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220138" y="5689658"/>
            <a:ext cx="188828" cy="64158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1657350" y="4961466"/>
            <a:ext cx="9792379" cy="6470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287658" y="4977378"/>
            <a:ext cx="403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41/83.INT.PENGON.MARY.VIRINGIA</a:t>
            </a:r>
            <a:r>
              <a:rPr lang="en-US" strike="sngStrike" dirty="0" smtClean="0"/>
              <a:t>.touch</a:t>
            </a:r>
            <a:endParaRPr lang="en-US" strike="sngStrike" dirty="0"/>
          </a:p>
        </p:txBody>
      </p:sp>
      <p:sp>
        <p:nvSpPr>
          <p:cNvPr id="27" name="TextBox 26"/>
          <p:cNvSpPr txBox="1"/>
          <p:nvPr/>
        </p:nvSpPr>
        <p:spPr>
          <a:xfrm>
            <a:off x="3382921" y="6463147"/>
            <a:ext cx="20874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41/83.PRISON SAINT RIGHT.DEA(</a:t>
            </a:r>
            <a:r>
              <a:rPr lang="en-US" sz="800" strike="sngStrike" dirty="0" err="1" smtClean="0"/>
              <a:t>spice,cocain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29" name="Straight Arrow Connector 28"/>
          <p:cNvCxnSpPr>
            <a:endCxn id="22" idx="1"/>
          </p:cNvCxnSpPr>
          <p:nvPr/>
        </p:nvCxnSpPr>
        <p:spPr>
          <a:xfrm flipV="1">
            <a:off x="4013247" y="6010451"/>
            <a:ext cx="1206891" cy="28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861511" y="5430649"/>
            <a:ext cx="126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</a:p>
          <a:p>
            <a:r>
              <a:rPr lang="en-US" dirty="0" smtClean="0"/>
              <a:t>$1TRILLION</a:t>
            </a:r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3562350" y="5689658"/>
            <a:ext cx="1434141" cy="387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 flipV="1">
            <a:off x="9143385" y="2756416"/>
            <a:ext cx="1056152" cy="8549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8211456" y="2543320"/>
            <a:ext cx="931929" cy="1315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806931" y="5374343"/>
            <a:ext cx="1905000" cy="94144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759431" y="5279458"/>
            <a:ext cx="773058" cy="21082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ewoks</a:t>
            </a:r>
            <a:endParaRPr lang="en-US" sz="800" strike="sngStrike" dirty="0"/>
          </a:p>
        </p:txBody>
      </p:sp>
      <p:sp>
        <p:nvSpPr>
          <p:cNvPr id="43" name="Rectangle 42"/>
          <p:cNvSpPr/>
          <p:nvPr/>
        </p:nvSpPr>
        <p:spPr>
          <a:xfrm>
            <a:off x="2788954" y="5431857"/>
            <a:ext cx="895935" cy="19033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Santa Clouse</a:t>
            </a:r>
            <a:endParaRPr lang="en-US" sz="800" strike="sngStrike" dirty="0"/>
          </a:p>
        </p:txBody>
      </p:sp>
      <p:cxnSp>
        <p:nvCxnSpPr>
          <p:cNvPr id="23" name="Straight Connector 22"/>
          <p:cNvCxnSpPr/>
          <p:nvPr/>
        </p:nvCxnSpPr>
        <p:spPr>
          <a:xfrm flipH="1" flipV="1">
            <a:off x="8768425" y="4629150"/>
            <a:ext cx="1194725" cy="3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716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586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58644"/>
            <a:ext cx="12192000" cy="24532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959005" y="1103972"/>
            <a:ext cx="33454" cy="575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76350" y="1238808"/>
            <a:ext cx="2935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June 9th, 2023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017" y="1292419"/>
            <a:ext cx="578474" cy="60390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723921" y="1071380"/>
            <a:ext cx="1451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ATOMICLOCK</a:t>
            </a:r>
            <a:endParaRPr 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4609871" y="4031085"/>
            <a:ext cx="2061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9:30-11:30 AM</a:t>
            </a:r>
            <a:endParaRPr lang="en-US" sz="24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390" y="2441215"/>
            <a:ext cx="2509676" cy="17573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3188" y="2470083"/>
            <a:ext cx="2824777" cy="1880894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5958159" y="3439316"/>
            <a:ext cx="1636869" cy="1599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407" y="2347741"/>
            <a:ext cx="1511356" cy="1944339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920393" y="4269170"/>
            <a:ext cx="24160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err="1" smtClean="0">
                <a:solidFill>
                  <a:srgbClr val="22181C"/>
                </a:solidFill>
                <a:effectLst/>
                <a:latin typeface="bundessansweb"/>
              </a:rPr>
              <a:t>amerikanischer</a:t>
            </a:r>
            <a:r>
              <a:rPr lang="en-US" b="0" i="0" dirty="0" smtClean="0">
                <a:solidFill>
                  <a:srgbClr val="22181C"/>
                </a:solidFill>
                <a:effectLst/>
                <a:latin typeface="bundessansweb"/>
              </a:rPr>
              <a:t> </a:t>
            </a:r>
          </a:p>
          <a:p>
            <a:r>
              <a:rPr lang="en-US" b="0" i="0" dirty="0" err="1" smtClean="0">
                <a:solidFill>
                  <a:srgbClr val="22181C"/>
                </a:solidFill>
                <a:effectLst/>
                <a:latin typeface="bundessansweb"/>
              </a:rPr>
              <a:t>Kriegsgefangenschaft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057" y="2585750"/>
            <a:ext cx="1434693" cy="1953825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9093919" y="4370940"/>
            <a:ext cx="24160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err="1" smtClean="0">
                <a:solidFill>
                  <a:srgbClr val="22181C"/>
                </a:solidFill>
                <a:effectLst/>
                <a:latin typeface="bundessansweb"/>
              </a:rPr>
              <a:t>amerikanischer</a:t>
            </a:r>
            <a:r>
              <a:rPr lang="en-US" b="0" i="0" dirty="0" smtClean="0">
                <a:solidFill>
                  <a:srgbClr val="22181C"/>
                </a:solidFill>
                <a:effectLst/>
                <a:latin typeface="bundessansweb"/>
              </a:rPr>
              <a:t> </a:t>
            </a:r>
          </a:p>
          <a:p>
            <a:r>
              <a:rPr lang="en-US" b="0" i="0" dirty="0" err="1" smtClean="0">
                <a:solidFill>
                  <a:srgbClr val="22181C"/>
                </a:solidFill>
                <a:effectLst/>
                <a:latin typeface="bundessansweb"/>
              </a:rPr>
              <a:t>Kriegsgefangenschaft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9322228" y="2613009"/>
            <a:ext cx="2030051" cy="8263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177" y="5564717"/>
            <a:ext cx="900828" cy="120453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698305" y="1760008"/>
            <a:ext cx="2546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Dr. Dr. </a:t>
            </a:r>
            <a:r>
              <a:rPr lang="en-US" dirty="0" err="1" smtClean="0"/>
              <a:t>h.c</a:t>
            </a:r>
            <a:r>
              <a:rPr lang="en-US" dirty="0" smtClean="0"/>
              <a:t>. Robert Fischer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002178" y="1896320"/>
            <a:ext cx="2372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Dr. Dr. </a:t>
            </a:r>
            <a:r>
              <a:rPr lang="en-US" dirty="0" err="1" smtClean="0"/>
              <a:t>h.c</a:t>
            </a:r>
            <a:r>
              <a:rPr lang="en-US" dirty="0" smtClean="0"/>
              <a:t>. </a:t>
            </a:r>
            <a:r>
              <a:rPr lang="en-US" dirty="0" err="1" smtClean="0"/>
              <a:t>Gerd</a:t>
            </a:r>
            <a:r>
              <a:rPr lang="en-US" dirty="0" smtClean="0"/>
              <a:t> Pfeifer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013051" y="5212488"/>
            <a:ext cx="12586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Bsc</a:t>
            </a:r>
            <a:r>
              <a:rPr lang="en-US" sz="800" strike="sngStrike" dirty="0" smtClean="0"/>
              <a:t>. </a:t>
            </a:r>
            <a:r>
              <a:rPr lang="en-US" sz="800" strike="sngStrike" dirty="0" err="1" smtClean="0"/>
              <a:t>Wirtschaftsinfornatik</a:t>
            </a:r>
            <a:endParaRPr lang="en-US" sz="800" strike="sngStrike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989" y="4392289"/>
            <a:ext cx="513537" cy="294571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H="1" flipV="1">
            <a:off x="7810178" y="4152443"/>
            <a:ext cx="518642" cy="879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867" y="5701967"/>
            <a:ext cx="664483" cy="7035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955" y="4492750"/>
            <a:ext cx="169266" cy="169266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H="1" flipV="1">
            <a:off x="8069943" y="4350977"/>
            <a:ext cx="628362" cy="5645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91867" y="5564717"/>
            <a:ext cx="441276" cy="9521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5956350" y="5564717"/>
            <a:ext cx="1315379" cy="9521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1243553" y="2661695"/>
            <a:ext cx="2030051" cy="8263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628" y="4717019"/>
            <a:ext cx="3725262" cy="41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1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arallelogram 145"/>
          <p:cNvSpPr/>
          <p:nvPr/>
        </p:nvSpPr>
        <p:spPr>
          <a:xfrm>
            <a:off x="6865257" y="2666877"/>
            <a:ext cx="1262743" cy="832552"/>
          </a:xfrm>
          <a:prstGeom prst="parallelogram">
            <a:avLst>
              <a:gd name="adj" fmla="val 63354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8586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58644"/>
            <a:ext cx="12192000" cy="24532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32" name="Picture 1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734" y="3875314"/>
            <a:ext cx="5106400" cy="2388280"/>
          </a:xfrm>
          <a:prstGeom prst="rect">
            <a:avLst/>
          </a:prstGeom>
        </p:spPr>
      </p:pic>
      <p:sp>
        <p:nvSpPr>
          <p:cNvPr id="133" name="TextBox 132"/>
          <p:cNvSpPr txBox="1"/>
          <p:nvPr/>
        </p:nvSpPr>
        <p:spPr>
          <a:xfrm>
            <a:off x="2742887" y="2376322"/>
            <a:ext cx="10599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</a:t>
            </a:r>
          </a:p>
          <a:p>
            <a:r>
              <a:rPr lang="en-US" sz="800" dirty="0" smtClean="0"/>
              <a:t>(</a:t>
            </a:r>
            <a:r>
              <a:rPr lang="en-US" sz="800" strike="sngStrike" dirty="0" smtClean="0"/>
              <a:t>kp.org/</a:t>
            </a:r>
            <a:r>
              <a:rPr lang="en-US" sz="800" strike="sngStrike" dirty="0" err="1" smtClean="0"/>
              <a:t>kaiserkaffe</a:t>
            </a:r>
            <a:r>
              <a:rPr lang="en-US" sz="800" dirty="0" smtClean="0"/>
              <a:t>.).</a:t>
            </a:r>
          </a:p>
          <a:p>
            <a:r>
              <a:rPr lang="en-US" dirty="0" smtClean="0"/>
              <a:t>SQ</a:t>
            </a:r>
            <a:r>
              <a:rPr lang="en-US" sz="800" dirty="0" smtClean="0"/>
              <a:t>(</a:t>
            </a:r>
            <a:r>
              <a:rPr lang="en-US" sz="800" strike="sngStrike" dirty="0" err="1" smtClean="0"/>
              <a:t>tengelmann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134" name="TextBox 133"/>
          <p:cNvSpPr txBox="1"/>
          <p:nvPr/>
        </p:nvSpPr>
        <p:spPr>
          <a:xfrm>
            <a:off x="2558656" y="3019155"/>
            <a:ext cx="4764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tootise</a:t>
            </a:r>
            <a:endParaRPr lang="en-US" sz="800" strike="sngStrike" dirty="0"/>
          </a:p>
        </p:txBody>
      </p:sp>
      <p:cxnSp>
        <p:nvCxnSpPr>
          <p:cNvPr id="136" name="Straight Connector 135"/>
          <p:cNvCxnSpPr/>
          <p:nvPr/>
        </p:nvCxnSpPr>
        <p:spPr>
          <a:xfrm flipV="1">
            <a:off x="5994400" y="2583543"/>
            <a:ext cx="1509486" cy="1059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7503886" y="2583543"/>
            <a:ext cx="2801257" cy="14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H="1">
            <a:off x="7489372" y="1513468"/>
            <a:ext cx="14514" cy="1058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Oval 140"/>
          <p:cNvSpPr/>
          <p:nvPr/>
        </p:nvSpPr>
        <p:spPr>
          <a:xfrm>
            <a:off x="7530022" y="2816850"/>
            <a:ext cx="464457" cy="418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7231040" y="3020143"/>
            <a:ext cx="464457" cy="418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 flipH="1">
            <a:off x="6958085" y="2708049"/>
            <a:ext cx="404991" cy="418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 flipH="1">
            <a:off x="7225191" y="2623934"/>
            <a:ext cx="404991" cy="418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Arrow Connector 147"/>
          <p:cNvCxnSpPr/>
          <p:nvPr/>
        </p:nvCxnSpPr>
        <p:spPr>
          <a:xfrm>
            <a:off x="6001647" y="2449845"/>
            <a:ext cx="863610" cy="1049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9" name="Picture 1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657" y="1379853"/>
            <a:ext cx="2215846" cy="2215846"/>
          </a:xfrm>
          <a:prstGeom prst="rect">
            <a:avLst/>
          </a:prstGeom>
        </p:spPr>
      </p:pic>
      <p:pic>
        <p:nvPicPr>
          <p:cNvPr id="150" name="Picture 1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684" y="1377944"/>
            <a:ext cx="2347145" cy="1105077"/>
          </a:xfrm>
          <a:prstGeom prst="rect">
            <a:avLst/>
          </a:prstGeom>
        </p:spPr>
      </p:pic>
      <p:sp>
        <p:nvSpPr>
          <p:cNvPr id="151" name="Rectangle 150"/>
          <p:cNvSpPr/>
          <p:nvPr/>
        </p:nvSpPr>
        <p:spPr>
          <a:xfrm>
            <a:off x="6226629" y="1513468"/>
            <a:ext cx="2667200" cy="7362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" name="Picture 15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613" y="1416038"/>
            <a:ext cx="607202" cy="715736"/>
          </a:xfrm>
          <a:prstGeom prst="rect">
            <a:avLst/>
          </a:prstGeom>
        </p:spPr>
      </p:pic>
      <p:sp>
        <p:nvSpPr>
          <p:cNvPr id="154" name="Rectangle 153"/>
          <p:cNvSpPr/>
          <p:nvPr/>
        </p:nvSpPr>
        <p:spPr>
          <a:xfrm>
            <a:off x="9028075" y="1479856"/>
            <a:ext cx="2421030" cy="1939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11443905" y="1495029"/>
            <a:ext cx="705932" cy="1789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TextBox 155"/>
          <p:cNvSpPr txBox="1"/>
          <p:nvPr/>
        </p:nvSpPr>
        <p:spPr>
          <a:xfrm>
            <a:off x="4541668" y="2148113"/>
            <a:ext cx="1543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apple</a:t>
            </a:r>
          </a:p>
          <a:p>
            <a:r>
              <a:rPr lang="en-US" dirty="0" smtClean="0"/>
              <a:t>[x] no</a:t>
            </a:r>
            <a:endParaRPr lang="en-US" dirty="0"/>
          </a:p>
        </p:txBody>
      </p:sp>
      <p:cxnSp>
        <p:nvCxnSpPr>
          <p:cNvPr id="158" name="Straight Connector 157"/>
          <p:cNvCxnSpPr>
            <a:stCxn id="156" idx="0"/>
          </p:cNvCxnSpPr>
          <p:nvPr/>
        </p:nvCxnSpPr>
        <p:spPr>
          <a:xfrm>
            <a:off x="5313354" y="2148113"/>
            <a:ext cx="578142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Picture 15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405" y="1641907"/>
            <a:ext cx="581950" cy="387261"/>
          </a:xfrm>
          <a:prstGeom prst="rect">
            <a:avLst/>
          </a:prstGeom>
        </p:spPr>
      </p:pic>
      <p:sp>
        <p:nvSpPr>
          <p:cNvPr id="160" name="Parallelogram 159"/>
          <p:cNvSpPr/>
          <p:nvPr/>
        </p:nvSpPr>
        <p:spPr>
          <a:xfrm>
            <a:off x="5135990" y="2730661"/>
            <a:ext cx="825033" cy="342649"/>
          </a:xfrm>
          <a:prstGeom prst="parallelogram">
            <a:avLst>
              <a:gd name="adj" fmla="val 63354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1" name="Straight Connector 160"/>
          <p:cNvCxnSpPr/>
          <p:nvPr/>
        </p:nvCxnSpPr>
        <p:spPr>
          <a:xfrm>
            <a:off x="5292564" y="2649823"/>
            <a:ext cx="578142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/>
          <p:cNvSpPr txBox="1"/>
          <p:nvPr/>
        </p:nvSpPr>
        <p:spPr>
          <a:xfrm>
            <a:off x="4988731" y="3046182"/>
            <a:ext cx="13452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SQ.CDRC.VAN.</a:t>
            </a:r>
            <a:r>
              <a:rPr lang="en-US" sz="800" strike="sngStrike" dirty="0" err="1" smtClean="0"/>
              <a:t>famouse.BED</a:t>
            </a:r>
            <a:endParaRPr lang="en-US" sz="800" strike="sngStrike" dirty="0"/>
          </a:p>
        </p:txBody>
      </p:sp>
      <p:cxnSp>
        <p:nvCxnSpPr>
          <p:cNvPr id="164" name="Straight Connector 163"/>
          <p:cNvCxnSpPr/>
          <p:nvPr/>
        </p:nvCxnSpPr>
        <p:spPr>
          <a:xfrm>
            <a:off x="4541668" y="3682883"/>
            <a:ext cx="7447147" cy="112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>
            <a:off x="3588041" y="4103980"/>
            <a:ext cx="19072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1</a:t>
            </a:r>
            <a:r>
              <a:rPr lang="en-US" sz="4000" b="1" baseline="30000" dirty="0" smtClean="0"/>
              <a:t>st</a:t>
            </a:r>
            <a:r>
              <a:rPr lang="en-US" sz="4000" b="1" dirty="0" smtClean="0"/>
              <a:t> Floor</a:t>
            </a:r>
            <a:endParaRPr lang="en-US" sz="4000" b="1" dirty="0"/>
          </a:p>
        </p:txBody>
      </p:sp>
      <p:sp>
        <p:nvSpPr>
          <p:cNvPr id="167" name="TextBox 166"/>
          <p:cNvSpPr txBox="1"/>
          <p:nvPr/>
        </p:nvSpPr>
        <p:spPr>
          <a:xfrm>
            <a:off x="3564293" y="1027180"/>
            <a:ext cx="22076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2nd Floor</a:t>
            </a:r>
            <a:endParaRPr lang="en-US" sz="4000" b="1" dirty="0"/>
          </a:p>
        </p:txBody>
      </p:sp>
      <p:sp>
        <p:nvSpPr>
          <p:cNvPr id="168" name="TextBox 167"/>
          <p:cNvSpPr txBox="1"/>
          <p:nvPr/>
        </p:nvSpPr>
        <p:spPr>
          <a:xfrm>
            <a:off x="10436990" y="1085900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b="1" dirty="0" err="1"/>
              <a:t>GAS</a:t>
            </a:r>
            <a:r>
              <a:rPr lang="en-US" sz="800" strike="sngStrike" dirty="0" err="1" smtClean="0"/>
              <a:t>ruld</a:t>
            </a:r>
            <a:r>
              <a:rPr lang="en-US" sz="800" strike="sngStrike" dirty="0" smtClean="0"/>
              <a:t>-diesel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69" name="TextBox 168"/>
          <p:cNvSpPr txBox="1"/>
          <p:nvPr/>
        </p:nvSpPr>
        <p:spPr>
          <a:xfrm>
            <a:off x="40573" y="1809559"/>
            <a:ext cx="183665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VIGINAI:DL</a:t>
            </a:r>
          </a:p>
          <a:p>
            <a:r>
              <a:rPr lang="en-US" dirty="0" smtClean="0"/>
              <a:t>HOMCID:KYSTALE</a:t>
            </a:r>
          </a:p>
          <a:p>
            <a:r>
              <a:rPr lang="en-US" sz="800" strike="sngStrike" dirty="0" smtClean="0"/>
              <a:t>Pepe jeans, </a:t>
            </a:r>
            <a:r>
              <a:rPr lang="en-US" sz="800" strike="sngStrike" dirty="0" err="1" smtClean="0"/>
              <a:t>jason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presley</a:t>
            </a:r>
            <a:endParaRPr lang="en-US" sz="800" strike="sngStrike" dirty="0" smtClean="0"/>
          </a:p>
          <a:p>
            <a:r>
              <a:rPr lang="en-US" dirty="0" smtClean="0"/>
              <a:t>HOMCDIE:LUX</a:t>
            </a:r>
            <a:endParaRPr lang="en-US" dirty="0"/>
          </a:p>
        </p:txBody>
      </p:sp>
      <p:sp>
        <p:nvSpPr>
          <p:cNvPr id="170" name="TextBox 169"/>
          <p:cNvSpPr txBox="1"/>
          <p:nvPr/>
        </p:nvSpPr>
        <p:spPr>
          <a:xfrm>
            <a:off x="0" y="3691861"/>
            <a:ext cx="2106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41.CPVA.CIVIL CODE</a:t>
            </a:r>
            <a:endParaRPr lang="en-US" b="1" dirty="0"/>
          </a:p>
        </p:txBody>
      </p:sp>
      <p:cxnSp>
        <p:nvCxnSpPr>
          <p:cNvPr id="172" name="Straight Connector 171"/>
          <p:cNvCxnSpPr/>
          <p:nvPr/>
        </p:nvCxnSpPr>
        <p:spPr>
          <a:xfrm>
            <a:off x="2203177" y="1102822"/>
            <a:ext cx="0" cy="5755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/>
          <p:cNvSpPr txBox="1"/>
          <p:nvPr/>
        </p:nvSpPr>
        <p:spPr>
          <a:xfrm>
            <a:off x="2235237" y="3261626"/>
            <a:ext cx="2680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HOMICIDE:KYRSTAL:STORE</a:t>
            </a:r>
          </a:p>
          <a:p>
            <a:r>
              <a:rPr lang="en-US" dirty="0" smtClean="0"/>
              <a:t>1D87 PREA</a:t>
            </a:r>
            <a:endParaRPr lang="en-US" dirty="0"/>
          </a:p>
        </p:txBody>
      </p:sp>
      <p:sp>
        <p:nvSpPr>
          <p:cNvPr id="174" name="TextBox 173"/>
          <p:cNvSpPr txBox="1"/>
          <p:nvPr/>
        </p:nvSpPr>
        <p:spPr>
          <a:xfrm>
            <a:off x="2742887" y="5283200"/>
            <a:ext cx="407585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1988 Cans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ghoceh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tyson</a:t>
            </a:r>
            <a:r>
              <a:rPr lang="en-US" strike="sngStrike" dirty="0" smtClean="0"/>
              <a:t>)</a:t>
            </a:r>
          </a:p>
          <a:p>
            <a:r>
              <a:rPr lang="en-US" strike="sngStrike" dirty="0" smtClean="0"/>
              <a:t>1994 </a:t>
            </a:r>
            <a:r>
              <a:rPr lang="en-US" strike="sngStrike" dirty="0" err="1" smtClean="0"/>
              <a:t>Tehft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Bootle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Recyline</a:t>
            </a:r>
            <a:endParaRPr lang="en-US" strike="sngStrike" dirty="0" smtClean="0"/>
          </a:p>
          <a:p>
            <a:r>
              <a:rPr lang="en-US" strike="sngStrike" dirty="0" smtClean="0"/>
              <a:t>1995 Theft </a:t>
            </a:r>
            <a:r>
              <a:rPr lang="en-US" strike="sngStrike" dirty="0" err="1" smtClean="0"/>
              <a:t>Ciggeretes</a:t>
            </a:r>
            <a:endParaRPr lang="en-US" strike="sngStrike" dirty="0" smtClean="0"/>
          </a:p>
          <a:p>
            <a:r>
              <a:rPr lang="en-US" dirty="0" smtClean="0"/>
              <a:t>PENTONG:BASE:STUDENT:JOEL</a:t>
            </a:r>
          </a:p>
          <a:p>
            <a:r>
              <a:rPr lang="en-US" dirty="0" err="1" smtClean="0"/>
              <a:t>Ladenverbot</a:t>
            </a:r>
            <a:r>
              <a:rPr lang="en-US" dirty="0" smtClean="0"/>
              <a:t> (</a:t>
            </a:r>
            <a:r>
              <a:rPr lang="en-US" dirty="0" err="1" smtClean="0"/>
              <a:t>tranls</a:t>
            </a:r>
            <a:r>
              <a:rPr lang="en-US" dirty="0" smtClean="0"/>
              <a:t>) </a:t>
            </a:r>
            <a:r>
              <a:rPr lang="en-US" strike="sngStrike" dirty="0" smtClean="0"/>
              <a:t>cannot go into store </a:t>
            </a:r>
            <a:endParaRPr lang="en-US" strike="sngStrike" dirty="0"/>
          </a:p>
        </p:txBody>
      </p:sp>
      <p:cxnSp>
        <p:nvCxnSpPr>
          <p:cNvPr id="176" name="Straight Arrow Connector 175"/>
          <p:cNvCxnSpPr/>
          <p:nvPr/>
        </p:nvCxnSpPr>
        <p:spPr>
          <a:xfrm flipV="1">
            <a:off x="2395547" y="3632937"/>
            <a:ext cx="1192494" cy="2710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2558656" y="6574971"/>
            <a:ext cx="2222160" cy="43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3272840" y="5283200"/>
            <a:ext cx="529953" cy="377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Oval 182"/>
          <p:cNvSpPr/>
          <p:nvPr/>
        </p:nvSpPr>
        <p:spPr>
          <a:xfrm>
            <a:off x="6490545" y="3082559"/>
            <a:ext cx="409130" cy="416870"/>
          </a:xfrm>
          <a:prstGeom prst="ellipse">
            <a:avLst/>
          </a:prstGeom>
          <a:solidFill>
            <a:srgbClr val="00B05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" name="Picture 18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220" y="2821659"/>
            <a:ext cx="339746" cy="292013"/>
          </a:xfrm>
          <a:prstGeom prst="rect">
            <a:avLst/>
          </a:prstGeom>
        </p:spPr>
      </p:pic>
      <p:cxnSp>
        <p:nvCxnSpPr>
          <p:cNvPr id="186" name="Straight Connector 185"/>
          <p:cNvCxnSpPr/>
          <p:nvPr/>
        </p:nvCxnSpPr>
        <p:spPr>
          <a:xfrm>
            <a:off x="6281299" y="2598058"/>
            <a:ext cx="798869" cy="63149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V="1">
            <a:off x="6646194" y="2794445"/>
            <a:ext cx="219064" cy="28811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58783" y="1114834"/>
            <a:ext cx="2068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FBI:WAR CRIMES</a:t>
            </a:r>
          </a:p>
          <a:p>
            <a:r>
              <a:rPr lang="en-US" b="1" dirty="0" smtClean="0"/>
              <a:t>FBI:KIDNAPPING:v1</a:t>
            </a:r>
            <a:endParaRPr lang="en-US" b="1" dirty="0"/>
          </a:p>
        </p:txBody>
      </p:sp>
      <p:cxnSp>
        <p:nvCxnSpPr>
          <p:cNvPr id="190" name="Straight Connector 189"/>
          <p:cNvCxnSpPr/>
          <p:nvPr/>
        </p:nvCxnSpPr>
        <p:spPr>
          <a:xfrm>
            <a:off x="203200" y="1735066"/>
            <a:ext cx="16740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>
            <a:stCxn id="142" idx="2"/>
          </p:cNvCxnSpPr>
          <p:nvPr/>
        </p:nvCxnSpPr>
        <p:spPr>
          <a:xfrm flipV="1">
            <a:off x="7231040" y="2761042"/>
            <a:ext cx="196646" cy="468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Cube 192"/>
          <p:cNvSpPr/>
          <p:nvPr/>
        </p:nvSpPr>
        <p:spPr>
          <a:xfrm>
            <a:off x="2413023" y="1219834"/>
            <a:ext cx="979160" cy="113488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d</a:t>
            </a:r>
            <a:r>
              <a:rPr lang="en-US" strike="sngStrike" dirty="0" smtClean="0"/>
              <a:t>ocs</a:t>
            </a:r>
          </a:p>
          <a:p>
            <a:pPr algn="ctr"/>
            <a:r>
              <a:rPr lang="en-US" dirty="0" err="1" smtClean="0"/>
              <a:t>iCPCA</a:t>
            </a:r>
            <a:endParaRPr lang="en-US" dirty="0" smtClean="0"/>
          </a:p>
          <a:p>
            <a:pPr algn="ctr"/>
            <a:r>
              <a:rPr lang="en-US" dirty="0" smtClean="0"/>
              <a:t>SQ</a:t>
            </a:r>
            <a:endParaRPr lang="en-US" dirty="0"/>
          </a:p>
        </p:txBody>
      </p:sp>
      <p:cxnSp>
        <p:nvCxnSpPr>
          <p:cNvPr id="195" name="Straight Connector 194"/>
          <p:cNvCxnSpPr/>
          <p:nvPr/>
        </p:nvCxnSpPr>
        <p:spPr>
          <a:xfrm flipH="1" flipV="1">
            <a:off x="6899675" y="2761042"/>
            <a:ext cx="1228325" cy="738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Right Arrow 195"/>
          <p:cNvSpPr/>
          <p:nvPr/>
        </p:nvSpPr>
        <p:spPr>
          <a:xfrm rot="2387025">
            <a:off x="7786322" y="2876602"/>
            <a:ext cx="2098064" cy="116547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recyling</a:t>
            </a:r>
            <a:endParaRPr lang="en-US" strike="sngStrike" dirty="0"/>
          </a:p>
        </p:txBody>
      </p:sp>
      <p:pic>
        <p:nvPicPr>
          <p:cNvPr id="197" name="Picture 19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777" y="3386431"/>
            <a:ext cx="259161" cy="345993"/>
          </a:xfrm>
          <a:prstGeom prst="rect">
            <a:avLst/>
          </a:prstGeom>
        </p:spPr>
      </p:pic>
      <p:pic>
        <p:nvPicPr>
          <p:cNvPr id="198" name="Picture 19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5214" y="4602352"/>
            <a:ext cx="371402" cy="278193"/>
          </a:xfrm>
          <a:prstGeom prst="rect">
            <a:avLst/>
          </a:prstGeom>
        </p:spPr>
      </p:pic>
      <p:cxnSp>
        <p:nvCxnSpPr>
          <p:cNvPr id="200" name="Straight Connector 199"/>
          <p:cNvCxnSpPr/>
          <p:nvPr/>
        </p:nvCxnSpPr>
        <p:spPr>
          <a:xfrm flipV="1">
            <a:off x="11443905" y="3438971"/>
            <a:ext cx="705932" cy="356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 flipV="1">
            <a:off x="11604297" y="4457923"/>
            <a:ext cx="470863" cy="825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6876451" y="4457923"/>
            <a:ext cx="607428" cy="34018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Porky</a:t>
            </a:r>
          </a:p>
          <a:p>
            <a:pPr algn="ctr"/>
            <a:r>
              <a:rPr lang="en-US" sz="800" strike="sngStrike" dirty="0" smtClean="0"/>
              <a:t>Goethe</a:t>
            </a:r>
          </a:p>
          <a:p>
            <a:pPr algn="ctr"/>
            <a:r>
              <a:rPr lang="en-US" sz="800" strike="sngStrike" dirty="0" err="1" smtClean="0"/>
              <a:t>pigglywiggly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00606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586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58644"/>
            <a:ext cx="12192000" cy="24532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0723921" y="1071380"/>
            <a:ext cx="1451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ATOMICLOCK</a:t>
            </a:r>
            <a:endParaRPr lang="en-US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385" y="2598058"/>
            <a:ext cx="3728558" cy="209731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913" y="4834865"/>
            <a:ext cx="1901030" cy="190103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271" y="4834866"/>
            <a:ext cx="1753771" cy="825706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2759271" y="4751917"/>
            <a:ext cx="1130501" cy="13482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346456" y="5111269"/>
            <a:ext cx="1130501" cy="13482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4705421" y="4640226"/>
            <a:ext cx="1994374" cy="18941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4850027" y="2075543"/>
            <a:ext cx="1994373" cy="2278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0" y="115280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FBI:WAR CRIMES</a:t>
            </a:r>
          </a:p>
          <a:p>
            <a:r>
              <a:rPr lang="en-US" b="1" dirty="0" smtClean="0"/>
              <a:t>FBI:KIDNAPPING:v1</a:t>
            </a:r>
            <a:endParaRPr lang="en-US" b="1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2220686" y="1152809"/>
            <a:ext cx="0" cy="5705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753769" y="2612316"/>
            <a:ext cx="4666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FBI:iCPVA:HOMICIDE:ur_ur_opi</a:t>
            </a:r>
            <a:r>
              <a:rPr lang="en-US" dirty="0" smtClean="0"/>
              <a:t>;  </a:t>
            </a:r>
            <a:r>
              <a:rPr lang="en-US" strike="sngStrike" dirty="0" smtClean="0"/>
              <a:t> Soviet </a:t>
            </a:r>
            <a:r>
              <a:rPr lang="en-US" strike="sngStrike" dirty="0" err="1" smtClean="0"/>
              <a:t>Prision</a:t>
            </a:r>
            <a:r>
              <a:rPr lang="en-US" dirty="0" smtClean="0"/>
              <a:t> </a:t>
            </a:r>
          </a:p>
          <a:p>
            <a:r>
              <a:rPr lang="en-US" dirty="0"/>
              <a:t>	</a:t>
            </a:r>
            <a:r>
              <a:rPr lang="en-US" dirty="0" smtClean="0"/>
              <a:t>		     1945 </a:t>
            </a:r>
            <a:r>
              <a:rPr lang="en-US" strike="sngStrike" dirty="0" smtClean="0"/>
              <a:t>and</a:t>
            </a:r>
            <a:r>
              <a:rPr lang="en-US" dirty="0" smtClean="0"/>
              <a:t> 1983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6666140" y="2426797"/>
            <a:ext cx="4887231" cy="984059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5668953" y="5453024"/>
            <a:ext cx="1223221" cy="12759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743856" y="1465230"/>
            <a:ext cx="4841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PENTAGON.VIRINGIA.JOEPHSE.GOV.SCHW.MARY</a:t>
            </a:r>
            <a:endParaRPr lang="en-US" b="1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084" y="3590485"/>
            <a:ext cx="612944" cy="34324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084" y="4146429"/>
            <a:ext cx="612944" cy="832080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7360425" y="3433068"/>
            <a:ext cx="540758" cy="18146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473740" y="4354286"/>
            <a:ext cx="115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LISA.</a:t>
            </a:r>
            <a:r>
              <a:rPr lang="en-US" strike="sngStrike" dirty="0" err="1" smtClean="0"/>
              <a:t>apple</a:t>
            </a:r>
            <a:endParaRPr lang="en-US" strike="sngStrike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8076127" y="2964819"/>
            <a:ext cx="1186083" cy="1404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8127654" y="3421699"/>
            <a:ext cx="1186083" cy="1404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473740" y="3762109"/>
            <a:ext cx="2151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gorbachev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micheala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43" name="TextBox 42"/>
          <p:cNvSpPr txBox="1"/>
          <p:nvPr/>
        </p:nvSpPr>
        <p:spPr>
          <a:xfrm>
            <a:off x="8698947" y="3520961"/>
            <a:ext cx="3496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HOMSIDE:NANA:HOMIE_ur_ur_opi</a:t>
            </a:r>
            <a:endParaRPr lang="en-US" dirty="0"/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8698947" y="3080928"/>
            <a:ext cx="388249" cy="436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50" y="5039576"/>
            <a:ext cx="2585516" cy="1727125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9173306" y="4751917"/>
            <a:ext cx="2068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FBI:KIDNAPPING:v2</a:t>
            </a:r>
            <a:endParaRPr lang="en-US" b="1" dirty="0"/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8698947" y="5039576"/>
            <a:ext cx="3072119" cy="11435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8891326" y="6073173"/>
            <a:ext cx="3284211" cy="635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2268272" y="6461770"/>
            <a:ext cx="1516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0.1 </a:t>
            </a:r>
            <a:r>
              <a:rPr lang="en-US" sz="800" dirty="0" err="1" smtClean="0"/>
              <a:t>iCPVA.HOMICEH:AHCNLOR</a:t>
            </a:r>
            <a:endParaRPr lang="en-US" sz="800" dirty="0" smtClean="0"/>
          </a:p>
          <a:p>
            <a:r>
              <a:rPr lang="en-US" sz="800" strike="sngStrike" dirty="0" smtClean="0"/>
              <a:t>(hold on to </a:t>
            </a:r>
            <a:r>
              <a:rPr lang="en-US" sz="800" strike="sngStrike" dirty="0" err="1" smtClean="0"/>
              <a:t>pensie</a:t>
            </a:r>
            <a:r>
              <a:rPr lang="en-US" sz="800" strike="sngStrike" dirty="0" smtClean="0"/>
              <a:t> Angel </a:t>
            </a:r>
            <a:r>
              <a:rPr lang="en-US" sz="800" strike="sngStrike" dirty="0" err="1" smtClean="0"/>
              <a:t>Mekel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312035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586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58644"/>
            <a:ext cx="12192000" cy="24532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959005" y="1103972"/>
            <a:ext cx="33454" cy="575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76350" y="1238808"/>
            <a:ext cx="2935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June 9th, 2023</a:t>
            </a:r>
            <a:endParaRPr lang="en-US" sz="3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017" y="1292419"/>
            <a:ext cx="578474" cy="60390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723921" y="1071380"/>
            <a:ext cx="1451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ATOMICLOCK</a:t>
            </a:r>
            <a:endParaRPr lang="en-US" b="1" dirty="0"/>
          </a:p>
        </p:txBody>
      </p:sp>
      <p:sp>
        <p:nvSpPr>
          <p:cNvPr id="6" name="Heart 5"/>
          <p:cNvSpPr/>
          <p:nvPr/>
        </p:nvSpPr>
        <p:spPr>
          <a:xfrm>
            <a:off x="9323278" y="2567657"/>
            <a:ext cx="1943100" cy="1867364"/>
          </a:xfrm>
          <a:prstGeom prst="hear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LACE</a:t>
            </a:r>
            <a:endParaRPr lang="en-US" sz="36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1885950" y="189632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477" y="3126921"/>
            <a:ext cx="6067425" cy="34290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496457" y="2567657"/>
            <a:ext cx="1030514" cy="933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375583" y="2011406"/>
            <a:ext cx="38021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IMPORT </a:t>
            </a:r>
            <a:r>
              <a:rPr lang="en-US" strike="sngStrike" dirty="0" smtClean="0"/>
              <a:t>NIKU L3</a:t>
            </a:r>
            <a:r>
              <a:rPr lang="en-US" dirty="0" smtClean="0"/>
              <a:t> </a:t>
            </a:r>
            <a:r>
              <a:rPr lang="en-US" dirty="0" err="1" smtClean="0"/>
              <a:t>iCPVA.invert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strike="sngStrike" dirty="0" smtClean="0"/>
              <a:t>~$30M</a:t>
            </a:r>
            <a:endParaRPr lang="en-US" strike="sngStrike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6096000" y="2011406"/>
            <a:ext cx="1016000" cy="1718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922581" y="1717485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cxnSp>
        <p:nvCxnSpPr>
          <p:cNvPr id="18" name="Straight Connector 17"/>
          <p:cNvCxnSpPr>
            <a:endCxn id="15" idx="0"/>
          </p:cNvCxnSpPr>
          <p:nvPr/>
        </p:nvCxnSpPr>
        <p:spPr>
          <a:xfrm flipH="1" flipV="1">
            <a:off x="7283417" y="1717485"/>
            <a:ext cx="360836" cy="548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2092041" y="2756745"/>
            <a:ext cx="6799861" cy="30489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7104" y="4325132"/>
            <a:ext cx="1571625" cy="151447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9504" y="4477532"/>
            <a:ext cx="1571625" cy="15144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1904" y="4629932"/>
            <a:ext cx="1571625" cy="151447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304" y="4782332"/>
            <a:ext cx="1571625" cy="151447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6704" y="4934732"/>
            <a:ext cx="1571625" cy="151447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838729" y="6416941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 flipH="1" flipV="1">
            <a:off x="8267104" y="3980986"/>
            <a:ext cx="1571625" cy="23158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47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</TotalTime>
  <Words>1372</Words>
  <Application>Microsoft Office PowerPoint</Application>
  <PresentationFormat>Widescreen</PresentationFormat>
  <Paragraphs>547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bundessansweb</vt:lpstr>
      <vt:lpstr>Calibri</vt:lpstr>
      <vt:lpstr>Calibri Light</vt:lpstr>
      <vt:lpstr>Google Sans</vt:lpstr>
      <vt:lpstr>nyt-imperial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55</cp:revision>
  <dcterms:created xsi:type="dcterms:W3CDTF">2023-06-09T13:09:54Z</dcterms:created>
  <dcterms:modified xsi:type="dcterms:W3CDTF">2023-06-09T20:46:32Z</dcterms:modified>
</cp:coreProperties>
</file>